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19"/>
  </p:notesMasterIdLst>
  <p:sldIdLst>
    <p:sldId id="272" r:id="rId2"/>
    <p:sldId id="292" r:id="rId3"/>
    <p:sldId id="285" r:id="rId4"/>
    <p:sldId id="296" r:id="rId5"/>
    <p:sldId id="318" r:id="rId6"/>
    <p:sldId id="329" r:id="rId7"/>
    <p:sldId id="327" r:id="rId8"/>
    <p:sldId id="366" r:id="rId9"/>
    <p:sldId id="367" r:id="rId10"/>
    <p:sldId id="362" r:id="rId11"/>
    <p:sldId id="343" r:id="rId12"/>
    <p:sldId id="370" r:id="rId13"/>
    <p:sldId id="368" r:id="rId14"/>
    <p:sldId id="345" r:id="rId15"/>
    <p:sldId id="369" r:id="rId16"/>
    <p:sldId id="338" r:id="rId17"/>
    <p:sldId id="257" r:id="rId18"/>
  </p:sldIdLst>
  <p:sldSz cx="12192000" cy="6858000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2" autoAdjust="0"/>
    <p:restoredTop sz="93656" autoAdjust="0"/>
  </p:normalViewPr>
  <p:slideViewPr>
    <p:cSldViewPr snapToGrid="0" snapToObjects="1">
      <p:cViewPr varScale="1">
        <p:scale>
          <a:sx n="59" d="100"/>
          <a:sy n="59" d="100"/>
        </p:scale>
        <p:origin x="1116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3B2559-F9B2-465C-A701-B501A791D621}" type="doc">
      <dgm:prSet loTypeId="urn:microsoft.com/office/officeart/2005/8/layout/hProcess4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305395-1E46-4145-9E73-6488BDFD5CC8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/>
            <a:t>ФЕВРАЛЬ-МАРТ 2022</a:t>
          </a:r>
        </a:p>
      </dgm:t>
    </dgm:pt>
    <dgm:pt modelId="{9AA9718F-A59C-4A7D-B6AA-3BCE8AEFDA72}" type="parTrans" cxnId="{2FD9663C-2685-4358-9EB1-90DD8F77A918}">
      <dgm:prSet/>
      <dgm:spPr/>
      <dgm:t>
        <a:bodyPr/>
        <a:lstStyle/>
        <a:p>
          <a:endParaRPr lang="ru-RU"/>
        </a:p>
      </dgm:t>
    </dgm:pt>
    <dgm:pt modelId="{864074D6-82D4-47D9-AEE4-116C9751CCE9}" type="sibTrans" cxnId="{2FD9663C-2685-4358-9EB1-90DD8F77A918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BF76ECF0-78A0-48E8-A974-1DA11F06A86A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ru-RU" sz="1800" b="0" dirty="0">
              <a:latin typeface="Times New Roman" pitchFamily="18" charset="0"/>
              <a:cs typeface="Times New Roman" pitchFamily="18" charset="0"/>
            </a:rPr>
            <a:t>ПРОВЕДЕНИЕ УСТАНОВОЧНЫХ СОВЕЩАНИЙ НА ТЕРРИТОРИИ СУБЪЕКТОВ РОССИЙСКОЙ ФЕДЕРАЦИИ</a:t>
          </a:r>
        </a:p>
      </dgm:t>
    </dgm:pt>
    <dgm:pt modelId="{91F07AF0-2209-4395-A7B5-650C548DF153}" type="parTrans" cxnId="{BA33AF1D-F2DF-4775-98A3-6814098F3CB4}">
      <dgm:prSet/>
      <dgm:spPr/>
      <dgm:t>
        <a:bodyPr/>
        <a:lstStyle/>
        <a:p>
          <a:endParaRPr lang="ru-RU"/>
        </a:p>
      </dgm:t>
    </dgm:pt>
    <dgm:pt modelId="{6A1E658A-ED8E-4C1A-9488-E706E1E86199}" type="sibTrans" cxnId="{BA33AF1D-F2DF-4775-98A3-6814098F3CB4}">
      <dgm:prSet/>
      <dgm:spPr/>
      <dgm:t>
        <a:bodyPr/>
        <a:lstStyle/>
        <a:p>
          <a:endParaRPr lang="ru-RU"/>
        </a:p>
      </dgm:t>
    </dgm:pt>
    <dgm:pt modelId="{FC1FF416-36EB-4696-AC3E-70853D163571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/>
            <a:t>АПРЕЛЬ-ИЮНЬ 2022</a:t>
          </a:r>
        </a:p>
      </dgm:t>
    </dgm:pt>
    <dgm:pt modelId="{D79A8394-552A-420D-9703-F258EE45A76F}" type="parTrans" cxnId="{8B28A100-ED14-47C7-88F5-71229C313556}">
      <dgm:prSet/>
      <dgm:spPr/>
      <dgm:t>
        <a:bodyPr/>
        <a:lstStyle/>
        <a:p>
          <a:endParaRPr lang="ru-RU"/>
        </a:p>
      </dgm:t>
    </dgm:pt>
    <dgm:pt modelId="{3308D42A-AB66-4259-B62A-597C715C26E4}" type="sibTrans" cxnId="{8B28A100-ED14-47C7-88F5-71229C313556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4733BF2E-E5A0-49BA-BD7C-9EFE866AE205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 anchor="ctr"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b="0" dirty="0">
              <a:latin typeface="Times New Roman" pitchFamily="18" charset="0"/>
              <a:cs typeface="Times New Roman" pitchFamily="18" charset="0"/>
            </a:rPr>
            <a:t>ПРОВЕДЕНИЕ ИНТЕРВЬЮ С ГОСУДАРСТВЕННЫМИ (МУНИЦИПАЛЬНЫМИ) СЛУЖАЩИМИ И ПРЕДСТАВИТЕЛЯМИ ЭКСПЕРТНОГО СООБЩЕСТВА</a:t>
          </a:r>
        </a:p>
      </dgm:t>
    </dgm:pt>
    <dgm:pt modelId="{09ADF871-04CA-4DB8-B727-26D8633550AA}" type="parTrans" cxnId="{50D8C2FA-5CFA-465C-914F-71FA8E234990}">
      <dgm:prSet/>
      <dgm:spPr/>
      <dgm:t>
        <a:bodyPr/>
        <a:lstStyle/>
        <a:p>
          <a:endParaRPr lang="ru-RU"/>
        </a:p>
      </dgm:t>
    </dgm:pt>
    <dgm:pt modelId="{C8C49BBA-1AC4-4831-B362-E6170E01970B}" type="sibTrans" cxnId="{50D8C2FA-5CFA-465C-914F-71FA8E234990}">
      <dgm:prSet/>
      <dgm:spPr/>
      <dgm:t>
        <a:bodyPr/>
        <a:lstStyle/>
        <a:p>
          <a:endParaRPr lang="ru-RU"/>
        </a:p>
      </dgm:t>
    </dgm:pt>
    <dgm:pt modelId="{2BF77562-EBF7-4B18-9170-DAC9BC632B57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/>
            <a:t>ИЮЛЬ-АВГУСТ 2022</a:t>
          </a:r>
        </a:p>
      </dgm:t>
    </dgm:pt>
    <dgm:pt modelId="{9E12B851-25BF-4663-95BD-420D2C1B2A32}" type="parTrans" cxnId="{F77691EB-E820-4830-85E4-FBA96B2DC686}">
      <dgm:prSet/>
      <dgm:spPr/>
      <dgm:t>
        <a:bodyPr/>
        <a:lstStyle/>
        <a:p>
          <a:endParaRPr lang="ru-RU"/>
        </a:p>
      </dgm:t>
    </dgm:pt>
    <dgm:pt modelId="{86B56CAF-57C0-4519-9993-CD979C464F0C}" type="sibTrans" cxnId="{F77691EB-E820-4830-85E4-FBA96B2DC686}">
      <dgm:prSet/>
      <dgm:spPr/>
      <dgm:t>
        <a:bodyPr/>
        <a:lstStyle/>
        <a:p>
          <a:endParaRPr lang="ru-RU"/>
        </a:p>
      </dgm:t>
    </dgm:pt>
    <dgm:pt modelId="{61C054E7-932F-48ED-832F-70A9B09B4AF4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ru-RU" sz="1800" b="0" dirty="0">
              <a:latin typeface="Times New Roman" pitchFamily="18" charset="0"/>
              <a:cs typeface="Times New Roman" pitchFamily="18" charset="0"/>
            </a:rPr>
            <a:t>АНКЕТНЫЙ ОПРОС ПОТЕНЦИАЛЬНЫХ ИСПОЛНИТЕЛЕЙ И ПОЛУЧАТЕЛЕЙ СОЦИАЛЬНЫХ УСЛУГ</a:t>
          </a:r>
        </a:p>
      </dgm:t>
    </dgm:pt>
    <dgm:pt modelId="{8F9A72CD-1807-4AF9-A432-2AB25E8526D0}" type="parTrans" cxnId="{45C90BD0-A37E-4297-B8E6-3E58C361132E}">
      <dgm:prSet/>
      <dgm:spPr/>
      <dgm:t>
        <a:bodyPr/>
        <a:lstStyle/>
        <a:p>
          <a:endParaRPr lang="ru-RU"/>
        </a:p>
      </dgm:t>
    </dgm:pt>
    <dgm:pt modelId="{707FD4FA-E0AE-4136-8CFE-66040FFFC2C2}" type="sibTrans" cxnId="{45C90BD0-A37E-4297-B8E6-3E58C361132E}">
      <dgm:prSet/>
      <dgm:spPr/>
      <dgm:t>
        <a:bodyPr/>
        <a:lstStyle/>
        <a:p>
          <a:endParaRPr lang="ru-RU"/>
        </a:p>
      </dgm:t>
    </dgm:pt>
    <dgm:pt modelId="{11921B75-2CB2-4F7A-A38B-72E81CCFA7D2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endParaRPr lang="ru-RU" sz="1500" b="0" dirty="0">
            <a:latin typeface="Times New Roman" pitchFamily="18" charset="0"/>
            <a:cs typeface="Times New Roman" pitchFamily="18" charset="0"/>
          </a:endParaRPr>
        </a:p>
      </dgm:t>
    </dgm:pt>
    <dgm:pt modelId="{677B5C1D-5387-4A46-A1BA-975F9D34E13D}" type="parTrans" cxnId="{984AEB57-43AB-48C0-A925-E426266DFB1E}">
      <dgm:prSet/>
      <dgm:spPr/>
      <dgm:t>
        <a:bodyPr/>
        <a:lstStyle/>
        <a:p>
          <a:endParaRPr lang="ru-RU"/>
        </a:p>
      </dgm:t>
    </dgm:pt>
    <dgm:pt modelId="{C425FF30-8C74-4D07-AD0B-DFBABB35566C}" type="sibTrans" cxnId="{984AEB57-43AB-48C0-A925-E426266DFB1E}">
      <dgm:prSet/>
      <dgm:spPr/>
      <dgm:t>
        <a:bodyPr/>
        <a:lstStyle/>
        <a:p>
          <a:endParaRPr lang="ru-RU"/>
        </a:p>
      </dgm:t>
    </dgm:pt>
    <dgm:pt modelId="{A279BB64-2182-4C62-9152-9B63D9672BA0}" type="pres">
      <dgm:prSet presAssocID="{783B2559-F9B2-465C-A701-B501A791D621}" presName="Name0" presStyleCnt="0">
        <dgm:presLayoutVars>
          <dgm:dir/>
          <dgm:animLvl val="lvl"/>
          <dgm:resizeHandles val="exact"/>
        </dgm:presLayoutVars>
      </dgm:prSet>
      <dgm:spPr/>
    </dgm:pt>
    <dgm:pt modelId="{BC046664-CB9B-4D70-9CF6-95350FC99134}" type="pres">
      <dgm:prSet presAssocID="{783B2559-F9B2-465C-A701-B501A791D621}" presName="tSp" presStyleCnt="0"/>
      <dgm:spPr/>
    </dgm:pt>
    <dgm:pt modelId="{1DF2B79D-69A8-483F-8F1A-47243E51104C}" type="pres">
      <dgm:prSet presAssocID="{783B2559-F9B2-465C-A701-B501A791D621}" presName="bSp" presStyleCnt="0"/>
      <dgm:spPr/>
    </dgm:pt>
    <dgm:pt modelId="{E5A0B982-FC18-4CE3-AA19-F3DCD1E79887}" type="pres">
      <dgm:prSet presAssocID="{783B2559-F9B2-465C-A701-B501A791D621}" presName="process" presStyleCnt="0"/>
      <dgm:spPr/>
    </dgm:pt>
    <dgm:pt modelId="{2B134065-8C89-41A0-99D1-463369A0008C}" type="pres">
      <dgm:prSet presAssocID="{AD305395-1E46-4145-9E73-6488BDFD5CC8}" presName="composite1" presStyleCnt="0"/>
      <dgm:spPr/>
    </dgm:pt>
    <dgm:pt modelId="{86D787C0-C6BF-4CD7-9A7F-94912A62DCC9}" type="pres">
      <dgm:prSet presAssocID="{AD305395-1E46-4145-9E73-6488BDFD5CC8}" presName="dummyNode1" presStyleLbl="node1" presStyleIdx="0" presStyleCnt="3"/>
      <dgm:spPr/>
    </dgm:pt>
    <dgm:pt modelId="{6211C102-825D-4A8B-A7B9-A77124A42FCE}" type="pres">
      <dgm:prSet presAssocID="{AD305395-1E46-4145-9E73-6488BDFD5CC8}" presName="childNode1" presStyleLbl="bgAcc1" presStyleIdx="0" presStyleCnt="3" custScaleX="152536" custScaleY="93499" custLinFactNeighborX="-18" custLinFactNeighborY="-7276">
        <dgm:presLayoutVars>
          <dgm:bulletEnabled val="1"/>
        </dgm:presLayoutVars>
      </dgm:prSet>
      <dgm:spPr/>
    </dgm:pt>
    <dgm:pt modelId="{FCF2403D-D37F-47EF-9DE9-A0F65609F9C2}" type="pres">
      <dgm:prSet presAssocID="{AD305395-1E46-4145-9E73-6488BDFD5CC8}" presName="childNode1tx" presStyleLbl="bgAcc1" presStyleIdx="0" presStyleCnt="3">
        <dgm:presLayoutVars>
          <dgm:bulletEnabled val="1"/>
        </dgm:presLayoutVars>
      </dgm:prSet>
      <dgm:spPr/>
    </dgm:pt>
    <dgm:pt modelId="{A4136F41-EBCA-40EE-AD86-E7EC6A57E599}" type="pres">
      <dgm:prSet presAssocID="{AD305395-1E46-4145-9E73-6488BDFD5CC8}" presName="parentNode1" presStyleLbl="node1" presStyleIdx="0" presStyleCnt="3" custScaleX="112258" custLinFactNeighborX="-878" custLinFactNeighborY="-24555">
        <dgm:presLayoutVars>
          <dgm:chMax val="1"/>
          <dgm:bulletEnabled val="1"/>
        </dgm:presLayoutVars>
      </dgm:prSet>
      <dgm:spPr/>
    </dgm:pt>
    <dgm:pt modelId="{D3C8D24A-4076-4384-9614-51D6C84A0D35}" type="pres">
      <dgm:prSet presAssocID="{AD305395-1E46-4145-9E73-6488BDFD5CC8}" presName="connSite1" presStyleCnt="0"/>
      <dgm:spPr/>
    </dgm:pt>
    <dgm:pt modelId="{BE647E19-0D84-46E1-84A9-6A41E79DB984}" type="pres">
      <dgm:prSet presAssocID="{864074D6-82D4-47D9-AEE4-116C9751CCE9}" presName="Name9" presStyleLbl="sibTrans2D1" presStyleIdx="0" presStyleCnt="2" custAng="21004101" custScaleX="83739" custLinFactNeighborX="-3115" custLinFactNeighborY="-209"/>
      <dgm:spPr/>
    </dgm:pt>
    <dgm:pt modelId="{081CF358-9C22-4159-9074-8735F9E9AE7C}" type="pres">
      <dgm:prSet presAssocID="{FC1FF416-36EB-4696-AC3E-70853D163571}" presName="composite2" presStyleCnt="0"/>
      <dgm:spPr/>
    </dgm:pt>
    <dgm:pt modelId="{A327E8A3-AA2D-4B26-B0D3-6ED464CE86D2}" type="pres">
      <dgm:prSet presAssocID="{FC1FF416-36EB-4696-AC3E-70853D163571}" presName="dummyNode2" presStyleLbl="node1" presStyleIdx="0" presStyleCnt="3"/>
      <dgm:spPr/>
    </dgm:pt>
    <dgm:pt modelId="{3CCC1903-BB61-4C77-A346-5EDF1D885EA1}" type="pres">
      <dgm:prSet presAssocID="{FC1FF416-36EB-4696-AC3E-70853D163571}" presName="childNode2" presStyleLbl="bgAcc1" presStyleIdx="1" presStyleCnt="3" custScaleX="156101" custScaleY="98298" custLinFactNeighborX="-2954" custLinFactNeighborY="-6292">
        <dgm:presLayoutVars>
          <dgm:bulletEnabled val="1"/>
        </dgm:presLayoutVars>
      </dgm:prSet>
      <dgm:spPr/>
    </dgm:pt>
    <dgm:pt modelId="{FA80584B-7B6F-486C-A0CD-FB0A08F5786E}" type="pres">
      <dgm:prSet presAssocID="{FC1FF416-36EB-4696-AC3E-70853D163571}" presName="childNode2tx" presStyleLbl="bgAcc1" presStyleIdx="1" presStyleCnt="3">
        <dgm:presLayoutVars>
          <dgm:bulletEnabled val="1"/>
        </dgm:presLayoutVars>
      </dgm:prSet>
      <dgm:spPr/>
    </dgm:pt>
    <dgm:pt modelId="{4B2E26DE-EB39-46CA-8A2B-9AAABBA01F04}" type="pres">
      <dgm:prSet presAssocID="{FC1FF416-36EB-4696-AC3E-70853D163571}" presName="parentNode2" presStyleLbl="node1" presStyleIdx="1" presStyleCnt="3" custScaleX="125778" custLinFactNeighborX="-12070" custLinFactNeighborY="-17650">
        <dgm:presLayoutVars>
          <dgm:chMax val="0"/>
          <dgm:bulletEnabled val="1"/>
        </dgm:presLayoutVars>
      </dgm:prSet>
      <dgm:spPr/>
    </dgm:pt>
    <dgm:pt modelId="{55AC8EF6-FF5C-4038-9427-78702EAB7F45}" type="pres">
      <dgm:prSet presAssocID="{FC1FF416-36EB-4696-AC3E-70853D163571}" presName="connSite2" presStyleCnt="0"/>
      <dgm:spPr/>
    </dgm:pt>
    <dgm:pt modelId="{D5DAB6AF-38E9-4AC1-9878-D35F5379D055}" type="pres">
      <dgm:prSet presAssocID="{3308D42A-AB66-4259-B62A-597C715C26E4}" presName="Name18" presStyleLbl="sibTrans2D1" presStyleIdx="1" presStyleCnt="2" custAng="781884" custScaleX="76969" custScaleY="92053" custLinFactNeighborX="-2287" custLinFactNeighborY="-2918"/>
      <dgm:spPr/>
    </dgm:pt>
    <dgm:pt modelId="{28372C38-902E-495C-9A20-478DB48B05D0}" type="pres">
      <dgm:prSet presAssocID="{2BF77562-EBF7-4B18-9170-DAC9BC632B57}" presName="composite1" presStyleCnt="0"/>
      <dgm:spPr/>
    </dgm:pt>
    <dgm:pt modelId="{97E3CB72-B1FE-4A98-A56A-E40350E9FB53}" type="pres">
      <dgm:prSet presAssocID="{2BF77562-EBF7-4B18-9170-DAC9BC632B57}" presName="dummyNode1" presStyleLbl="node1" presStyleIdx="1" presStyleCnt="3"/>
      <dgm:spPr/>
    </dgm:pt>
    <dgm:pt modelId="{5C6A9ACE-3940-449A-867E-C4E5DB9B4889}" type="pres">
      <dgm:prSet presAssocID="{2BF77562-EBF7-4B18-9170-DAC9BC632B57}" presName="childNode1" presStyleLbl="bgAcc1" presStyleIdx="2" presStyleCnt="3" custScaleX="131508" custScaleY="97225" custLinFactNeighborX="-10778" custLinFactNeighborY="-8902">
        <dgm:presLayoutVars>
          <dgm:bulletEnabled val="1"/>
        </dgm:presLayoutVars>
      </dgm:prSet>
      <dgm:spPr/>
    </dgm:pt>
    <dgm:pt modelId="{01E208DE-62E2-48D3-BA2D-83527C99803E}" type="pres">
      <dgm:prSet presAssocID="{2BF77562-EBF7-4B18-9170-DAC9BC632B57}" presName="childNode1tx" presStyleLbl="bgAcc1" presStyleIdx="2" presStyleCnt="3">
        <dgm:presLayoutVars>
          <dgm:bulletEnabled val="1"/>
        </dgm:presLayoutVars>
      </dgm:prSet>
      <dgm:spPr/>
    </dgm:pt>
    <dgm:pt modelId="{7DEB3457-1D5E-4CC6-A689-3F72362785DA}" type="pres">
      <dgm:prSet presAssocID="{2BF77562-EBF7-4B18-9170-DAC9BC632B57}" presName="parentNode1" presStyleLbl="node1" presStyleIdx="2" presStyleCnt="3" custScaleX="104945" custLinFactNeighborX="-15790" custLinFactNeighborY="-7928">
        <dgm:presLayoutVars>
          <dgm:chMax val="1"/>
          <dgm:bulletEnabled val="1"/>
        </dgm:presLayoutVars>
      </dgm:prSet>
      <dgm:spPr/>
    </dgm:pt>
    <dgm:pt modelId="{9E8F6653-0456-4A7B-982D-5600F5310E2E}" type="pres">
      <dgm:prSet presAssocID="{2BF77562-EBF7-4B18-9170-DAC9BC632B57}" presName="connSite1" presStyleCnt="0"/>
      <dgm:spPr/>
    </dgm:pt>
  </dgm:ptLst>
  <dgm:cxnLst>
    <dgm:cxn modelId="{8B28A100-ED14-47C7-88F5-71229C313556}" srcId="{783B2559-F9B2-465C-A701-B501A791D621}" destId="{FC1FF416-36EB-4696-AC3E-70853D163571}" srcOrd="1" destOrd="0" parTransId="{D79A8394-552A-420D-9703-F258EE45A76F}" sibTransId="{3308D42A-AB66-4259-B62A-597C715C26E4}"/>
    <dgm:cxn modelId="{D84F020C-B785-4EF9-BA61-33D7F973F175}" type="presOf" srcId="{864074D6-82D4-47D9-AEE4-116C9751CCE9}" destId="{BE647E19-0D84-46E1-84A9-6A41E79DB984}" srcOrd="0" destOrd="0" presId="urn:microsoft.com/office/officeart/2005/8/layout/hProcess4"/>
    <dgm:cxn modelId="{EFBD880D-B65F-479B-A73F-CA803A43250D}" type="presOf" srcId="{BF76ECF0-78A0-48E8-A974-1DA11F06A86A}" destId="{6211C102-825D-4A8B-A7B9-A77124A42FCE}" srcOrd="0" destOrd="0" presId="urn:microsoft.com/office/officeart/2005/8/layout/hProcess4"/>
    <dgm:cxn modelId="{B8462918-4356-4EE1-961F-A17F69E54138}" type="presOf" srcId="{BF76ECF0-78A0-48E8-A974-1DA11F06A86A}" destId="{FCF2403D-D37F-47EF-9DE9-A0F65609F9C2}" srcOrd="1" destOrd="0" presId="urn:microsoft.com/office/officeart/2005/8/layout/hProcess4"/>
    <dgm:cxn modelId="{BA33AF1D-F2DF-4775-98A3-6814098F3CB4}" srcId="{AD305395-1E46-4145-9E73-6488BDFD5CC8}" destId="{BF76ECF0-78A0-48E8-A974-1DA11F06A86A}" srcOrd="0" destOrd="0" parTransId="{91F07AF0-2209-4395-A7B5-650C548DF153}" sibTransId="{6A1E658A-ED8E-4C1A-9488-E706E1E86199}"/>
    <dgm:cxn modelId="{AE6B7C1F-28AE-4A3B-80E8-0960998D2A3D}" type="presOf" srcId="{FC1FF416-36EB-4696-AC3E-70853D163571}" destId="{4B2E26DE-EB39-46CA-8A2B-9AAABBA01F04}" srcOrd="0" destOrd="0" presId="urn:microsoft.com/office/officeart/2005/8/layout/hProcess4"/>
    <dgm:cxn modelId="{2FD9663C-2685-4358-9EB1-90DD8F77A918}" srcId="{783B2559-F9B2-465C-A701-B501A791D621}" destId="{AD305395-1E46-4145-9E73-6488BDFD5CC8}" srcOrd="0" destOrd="0" parTransId="{9AA9718F-A59C-4A7D-B6AA-3BCE8AEFDA72}" sibTransId="{864074D6-82D4-47D9-AEE4-116C9751CCE9}"/>
    <dgm:cxn modelId="{2074E83F-6322-47AF-AFEE-0B01A0B9BDC6}" type="presOf" srcId="{11921B75-2CB2-4F7A-A38B-72E81CCFA7D2}" destId="{5C6A9ACE-3940-449A-867E-C4E5DB9B4889}" srcOrd="0" destOrd="0" presId="urn:microsoft.com/office/officeart/2005/8/layout/hProcess4"/>
    <dgm:cxn modelId="{4A834647-B0F5-46DE-BE22-7FB609371EF8}" type="presOf" srcId="{11921B75-2CB2-4F7A-A38B-72E81CCFA7D2}" destId="{01E208DE-62E2-48D3-BA2D-83527C99803E}" srcOrd="1" destOrd="0" presId="urn:microsoft.com/office/officeart/2005/8/layout/hProcess4"/>
    <dgm:cxn modelId="{6DF7474C-E683-4A05-9FB7-03C5B2B6BD5A}" type="presOf" srcId="{3308D42A-AB66-4259-B62A-597C715C26E4}" destId="{D5DAB6AF-38E9-4AC1-9878-D35F5379D055}" srcOrd="0" destOrd="0" presId="urn:microsoft.com/office/officeart/2005/8/layout/hProcess4"/>
    <dgm:cxn modelId="{16F63B56-D03E-4FEF-86E5-F08A478E5659}" type="presOf" srcId="{61C054E7-932F-48ED-832F-70A9B09B4AF4}" destId="{01E208DE-62E2-48D3-BA2D-83527C99803E}" srcOrd="1" destOrd="1" presId="urn:microsoft.com/office/officeart/2005/8/layout/hProcess4"/>
    <dgm:cxn modelId="{984AEB57-43AB-48C0-A925-E426266DFB1E}" srcId="{2BF77562-EBF7-4B18-9170-DAC9BC632B57}" destId="{11921B75-2CB2-4F7A-A38B-72E81CCFA7D2}" srcOrd="0" destOrd="0" parTransId="{677B5C1D-5387-4A46-A1BA-975F9D34E13D}" sibTransId="{C425FF30-8C74-4D07-AD0B-DFBABB35566C}"/>
    <dgm:cxn modelId="{B25B677F-74A5-45EB-920E-0533738085B7}" type="presOf" srcId="{4733BF2E-E5A0-49BA-BD7C-9EFE866AE205}" destId="{FA80584B-7B6F-486C-A0CD-FB0A08F5786E}" srcOrd="1" destOrd="0" presId="urn:microsoft.com/office/officeart/2005/8/layout/hProcess4"/>
    <dgm:cxn modelId="{CBD32C8F-B382-4E32-B7A2-217D7427C6CC}" type="presOf" srcId="{AD305395-1E46-4145-9E73-6488BDFD5CC8}" destId="{A4136F41-EBCA-40EE-AD86-E7EC6A57E599}" srcOrd="0" destOrd="0" presId="urn:microsoft.com/office/officeart/2005/8/layout/hProcess4"/>
    <dgm:cxn modelId="{07D7B3B0-FE62-48AD-B7F8-B511B001F181}" type="presOf" srcId="{783B2559-F9B2-465C-A701-B501A791D621}" destId="{A279BB64-2182-4C62-9152-9B63D9672BA0}" srcOrd="0" destOrd="0" presId="urn:microsoft.com/office/officeart/2005/8/layout/hProcess4"/>
    <dgm:cxn modelId="{872121C2-8BD5-42F9-A6A9-F3092E62E3F1}" type="presOf" srcId="{61C054E7-932F-48ED-832F-70A9B09B4AF4}" destId="{5C6A9ACE-3940-449A-867E-C4E5DB9B4889}" srcOrd="0" destOrd="1" presId="urn:microsoft.com/office/officeart/2005/8/layout/hProcess4"/>
    <dgm:cxn modelId="{45C90BD0-A37E-4297-B8E6-3E58C361132E}" srcId="{2BF77562-EBF7-4B18-9170-DAC9BC632B57}" destId="{61C054E7-932F-48ED-832F-70A9B09B4AF4}" srcOrd="1" destOrd="0" parTransId="{8F9A72CD-1807-4AF9-A432-2AB25E8526D0}" sibTransId="{707FD4FA-E0AE-4136-8CFE-66040FFFC2C2}"/>
    <dgm:cxn modelId="{A57A99D9-C84E-4803-99CE-16319EB33652}" type="presOf" srcId="{4733BF2E-E5A0-49BA-BD7C-9EFE866AE205}" destId="{3CCC1903-BB61-4C77-A346-5EDF1D885EA1}" srcOrd="0" destOrd="0" presId="urn:microsoft.com/office/officeart/2005/8/layout/hProcess4"/>
    <dgm:cxn modelId="{BB6E3BE6-66B1-41A9-B2B2-408BBF1752EE}" type="presOf" srcId="{2BF77562-EBF7-4B18-9170-DAC9BC632B57}" destId="{7DEB3457-1D5E-4CC6-A689-3F72362785DA}" srcOrd="0" destOrd="0" presId="urn:microsoft.com/office/officeart/2005/8/layout/hProcess4"/>
    <dgm:cxn modelId="{F77691EB-E820-4830-85E4-FBA96B2DC686}" srcId="{783B2559-F9B2-465C-A701-B501A791D621}" destId="{2BF77562-EBF7-4B18-9170-DAC9BC632B57}" srcOrd="2" destOrd="0" parTransId="{9E12B851-25BF-4663-95BD-420D2C1B2A32}" sibTransId="{86B56CAF-57C0-4519-9993-CD979C464F0C}"/>
    <dgm:cxn modelId="{50D8C2FA-5CFA-465C-914F-71FA8E234990}" srcId="{FC1FF416-36EB-4696-AC3E-70853D163571}" destId="{4733BF2E-E5A0-49BA-BD7C-9EFE866AE205}" srcOrd="0" destOrd="0" parTransId="{09ADF871-04CA-4DB8-B727-26D8633550AA}" sibTransId="{C8C49BBA-1AC4-4831-B362-E6170E01970B}"/>
    <dgm:cxn modelId="{F7B59956-8115-4A92-8B5B-B44A69F6EE10}" type="presParOf" srcId="{A279BB64-2182-4C62-9152-9B63D9672BA0}" destId="{BC046664-CB9B-4D70-9CF6-95350FC99134}" srcOrd="0" destOrd="0" presId="urn:microsoft.com/office/officeart/2005/8/layout/hProcess4"/>
    <dgm:cxn modelId="{816BA530-DBAE-49F1-9AC5-539757258D71}" type="presParOf" srcId="{A279BB64-2182-4C62-9152-9B63D9672BA0}" destId="{1DF2B79D-69A8-483F-8F1A-47243E51104C}" srcOrd="1" destOrd="0" presId="urn:microsoft.com/office/officeart/2005/8/layout/hProcess4"/>
    <dgm:cxn modelId="{7908FADA-200C-4D93-ADFE-148AE6C8C564}" type="presParOf" srcId="{A279BB64-2182-4C62-9152-9B63D9672BA0}" destId="{E5A0B982-FC18-4CE3-AA19-F3DCD1E79887}" srcOrd="2" destOrd="0" presId="urn:microsoft.com/office/officeart/2005/8/layout/hProcess4"/>
    <dgm:cxn modelId="{F41E5AE2-B60A-4AC5-B7FC-3FC021ED5607}" type="presParOf" srcId="{E5A0B982-FC18-4CE3-AA19-F3DCD1E79887}" destId="{2B134065-8C89-41A0-99D1-463369A0008C}" srcOrd="0" destOrd="0" presId="urn:microsoft.com/office/officeart/2005/8/layout/hProcess4"/>
    <dgm:cxn modelId="{D051E7DE-68D5-4EA7-8B88-7CDEA47D15A5}" type="presParOf" srcId="{2B134065-8C89-41A0-99D1-463369A0008C}" destId="{86D787C0-C6BF-4CD7-9A7F-94912A62DCC9}" srcOrd="0" destOrd="0" presId="urn:microsoft.com/office/officeart/2005/8/layout/hProcess4"/>
    <dgm:cxn modelId="{CE1A80FA-53D8-4317-9EB3-59804B52CD31}" type="presParOf" srcId="{2B134065-8C89-41A0-99D1-463369A0008C}" destId="{6211C102-825D-4A8B-A7B9-A77124A42FCE}" srcOrd="1" destOrd="0" presId="urn:microsoft.com/office/officeart/2005/8/layout/hProcess4"/>
    <dgm:cxn modelId="{9A69B3C5-C987-419A-96B6-562024D5DBF8}" type="presParOf" srcId="{2B134065-8C89-41A0-99D1-463369A0008C}" destId="{FCF2403D-D37F-47EF-9DE9-A0F65609F9C2}" srcOrd="2" destOrd="0" presId="urn:microsoft.com/office/officeart/2005/8/layout/hProcess4"/>
    <dgm:cxn modelId="{E37CDE62-B748-4982-9570-B5AD745A003E}" type="presParOf" srcId="{2B134065-8C89-41A0-99D1-463369A0008C}" destId="{A4136F41-EBCA-40EE-AD86-E7EC6A57E599}" srcOrd="3" destOrd="0" presId="urn:microsoft.com/office/officeart/2005/8/layout/hProcess4"/>
    <dgm:cxn modelId="{669949B1-B810-4152-9C24-3AE6FDA162A6}" type="presParOf" srcId="{2B134065-8C89-41A0-99D1-463369A0008C}" destId="{D3C8D24A-4076-4384-9614-51D6C84A0D35}" srcOrd="4" destOrd="0" presId="urn:microsoft.com/office/officeart/2005/8/layout/hProcess4"/>
    <dgm:cxn modelId="{503F95AB-6380-463C-9E16-6F06C803E945}" type="presParOf" srcId="{E5A0B982-FC18-4CE3-AA19-F3DCD1E79887}" destId="{BE647E19-0D84-46E1-84A9-6A41E79DB984}" srcOrd="1" destOrd="0" presId="urn:microsoft.com/office/officeart/2005/8/layout/hProcess4"/>
    <dgm:cxn modelId="{6D872A3D-543C-44ED-8E81-E75A4883CBC1}" type="presParOf" srcId="{E5A0B982-FC18-4CE3-AA19-F3DCD1E79887}" destId="{081CF358-9C22-4159-9074-8735F9E9AE7C}" srcOrd="2" destOrd="0" presId="urn:microsoft.com/office/officeart/2005/8/layout/hProcess4"/>
    <dgm:cxn modelId="{48CDB1EA-2336-46E0-B0FC-28A08928E7D7}" type="presParOf" srcId="{081CF358-9C22-4159-9074-8735F9E9AE7C}" destId="{A327E8A3-AA2D-4B26-B0D3-6ED464CE86D2}" srcOrd="0" destOrd="0" presId="urn:microsoft.com/office/officeart/2005/8/layout/hProcess4"/>
    <dgm:cxn modelId="{D0A7FF29-9F40-404A-B209-06BCB961925F}" type="presParOf" srcId="{081CF358-9C22-4159-9074-8735F9E9AE7C}" destId="{3CCC1903-BB61-4C77-A346-5EDF1D885EA1}" srcOrd="1" destOrd="0" presId="urn:microsoft.com/office/officeart/2005/8/layout/hProcess4"/>
    <dgm:cxn modelId="{14692355-0B58-41DC-AC4C-E0E1AAF9564B}" type="presParOf" srcId="{081CF358-9C22-4159-9074-8735F9E9AE7C}" destId="{FA80584B-7B6F-486C-A0CD-FB0A08F5786E}" srcOrd="2" destOrd="0" presId="urn:microsoft.com/office/officeart/2005/8/layout/hProcess4"/>
    <dgm:cxn modelId="{4E42AFA0-45A8-41A3-B47A-F1B01566CDD8}" type="presParOf" srcId="{081CF358-9C22-4159-9074-8735F9E9AE7C}" destId="{4B2E26DE-EB39-46CA-8A2B-9AAABBA01F04}" srcOrd="3" destOrd="0" presId="urn:microsoft.com/office/officeart/2005/8/layout/hProcess4"/>
    <dgm:cxn modelId="{8DB08FD0-7B3E-4E3C-B017-E64C072C3A6C}" type="presParOf" srcId="{081CF358-9C22-4159-9074-8735F9E9AE7C}" destId="{55AC8EF6-FF5C-4038-9427-78702EAB7F45}" srcOrd="4" destOrd="0" presId="urn:microsoft.com/office/officeart/2005/8/layout/hProcess4"/>
    <dgm:cxn modelId="{E0DE03FB-917D-4D8F-9492-46E6D74BBB40}" type="presParOf" srcId="{E5A0B982-FC18-4CE3-AA19-F3DCD1E79887}" destId="{D5DAB6AF-38E9-4AC1-9878-D35F5379D055}" srcOrd="3" destOrd="0" presId="urn:microsoft.com/office/officeart/2005/8/layout/hProcess4"/>
    <dgm:cxn modelId="{3526E57E-5CE8-4644-8E68-9EF07DC77BD3}" type="presParOf" srcId="{E5A0B982-FC18-4CE3-AA19-F3DCD1E79887}" destId="{28372C38-902E-495C-9A20-478DB48B05D0}" srcOrd="4" destOrd="0" presId="urn:microsoft.com/office/officeart/2005/8/layout/hProcess4"/>
    <dgm:cxn modelId="{17E894BD-6B0A-43BC-8206-C7DD369880E9}" type="presParOf" srcId="{28372C38-902E-495C-9A20-478DB48B05D0}" destId="{97E3CB72-B1FE-4A98-A56A-E40350E9FB53}" srcOrd="0" destOrd="0" presId="urn:microsoft.com/office/officeart/2005/8/layout/hProcess4"/>
    <dgm:cxn modelId="{16376D8C-A338-47BD-887A-1EA99413148C}" type="presParOf" srcId="{28372C38-902E-495C-9A20-478DB48B05D0}" destId="{5C6A9ACE-3940-449A-867E-C4E5DB9B4889}" srcOrd="1" destOrd="0" presId="urn:microsoft.com/office/officeart/2005/8/layout/hProcess4"/>
    <dgm:cxn modelId="{5F9A2D7A-B7A5-40EB-A1FC-B6B2CAD2FEF9}" type="presParOf" srcId="{28372C38-902E-495C-9A20-478DB48B05D0}" destId="{01E208DE-62E2-48D3-BA2D-83527C99803E}" srcOrd="2" destOrd="0" presId="urn:microsoft.com/office/officeart/2005/8/layout/hProcess4"/>
    <dgm:cxn modelId="{035B51AE-71B6-484C-B263-9E26595B27A6}" type="presParOf" srcId="{28372C38-902E-495C-9A20-478DB48B05D0}" destId="{7DEB3457-1D5E-4CC6-A689-3F72362785DA}" srcOrd="3" destOrd="0" presId="urn:microsoft.com/office/officeart/2005/8/layout/hProcess4"/>
    <dgm:cxn modelId="{DE3B949A-9C91-4377-820F-BE19DF87AC26}" type="presParOf" srcId="{28372C38-902E-495C-9A20-478DB48B05D0}" destId="{9E8F6653-0456-4A7B-982D-5600F5310E2E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131D8F-CD2C-44FA-A7FF-646090C713F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71B05A-4A69-424C-B361-B3C0DAD1AFE5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Определение перечня организаций для участия в анкетировании</a:t>
          </a:r>
        </a:p>
      </dgm:t>
    </dgm:pt>
    <dgm:pt modelId="{E7DB7C83-5E4D-4D06-8159-BDDB88ED6BE1}" type="parTrans" cxnId="{5F000163-4DA4-4F7E-983D-FDB9FCF2A869}">
      <dgm:prSet/>
      <dgm:spPr/>
      <dgm:t>
        <a:bodyPr/>
        <a:lstStyle/>
        <a:p>
          <a:endParaRPr lang="ru-RU"/>
        </a:p>
      </dgm:t>
    </dgm:pt>
    <dgm:pt modelId="{84A6E8E1-F8F2-47A6-8628-09C2A58090AF}" type="sibTrans" cxnId="{5F000163-4DA4-4F7E-983D-FDB9FCF2A869}">
      <dgm:prSet/>
      <dgm:spPr/>
      <dgm:t>
        <a:bodyPr/>
        <a:lstStyle/>
        <a:p>
          <a:endParaRPr lang="ru-RU"/>
        </a:p>
      </dgm:t>
    </dgm:pt>
    <dgm:pt modelId="{71A8B9E6-87B6-4D7D-9EC1-41780560DFF2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Назначение ответственного лица для осуществления коммуникационных и организационных функций</a:t>
          </a:r>
        </a:p>
      </dgm:t>
    </dgm:pt>
    <dgm:pt modelId="{48ED6FF7-24BA-4186-9893-2FBC4E62D530}" type="parTrans" cxnId="{A5D36ADD-6752-4513-B5D9-985A0BDB3D86}">
      <dgm:prSet/>
      <dgm:spPr/>
      <dgm:t>
        <a:bodyPr/>
        <a:lstStyle/>
        <a:p>
          <a:endParaRPr lang="ru-RU"/>
        </a:p>
      </dgm:t>
    </dgm:pt>
    <dgm:pt modelId="{19370C12-F0E5-41FF-8710-2EA9837B7560}" type="sibTrans" cxnId="{A5D36ADD-6752-4513-B5D9-985A0BDB3D86}">
      <dgm:prSet/>
      <dgm:spPr/>
      <dgm:t>
        <a:bodyPr/>
        <a:lstStyle/>
        <a:p>
          <a:endParaRPr lang="ru-RU"/>
        </a:p>
      </dgm:t>
    </dgm:pt>
    <dgm:pt modelId="{A137028B-E22C-4DE6-BDBE-9A0E4577C3EF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Подготовка и направление в адрес выбранных участников и организаций официальных писем с информацией об анкетировании</a:t>
          </a:r>
        </a:p>
      </dgm:t>
    </dgm:pt>
    <dgm:pt modelId="{4D032BFA-85B7-4F5E-861B-C8CA0A6D5821}" type="parTrans" cxnId="{879DF95F-6FF7-4D4D-BEC1-4F56FFA6F4A9}">
      <dgm:prSet/>
      <dgm:spPr/>
      <dgm:t>
        <a:bodyPr/>
        <a:lstStyle/>
        <a:p>
          <a:endParaRPr lang="ru-RU"/>
        </a:p>
      </dgm:t>
    </dgm:pt>
    <dgm:pt modelId="{79D2697D-0077-4FDD-93ED-6CD6E1A73887}" type="sibTrans" cxnId="{879DF95F-6FF7-4D4D-BEC1-4F56FFA6F4A9}">
      <dgm:prSet/>
      <dgm:spPr/>
      <dgm:t>
        <a:bodyPr/>
        <a:lstStyle/>
        <a:p>
          <a:endParaRPr lang="ru-RU"/>
        </a:p>
      </dgm:t>
    </dgm:pt>
    <dgm:pt modelId="{9E732FCB-C33B-404F-8461-CF261522684C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Распространение информации об анкетировании (рассылка/расклейка </a:t>
          </a:r>
          <a:r>
            <a: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QR</a:t>
          </a:r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-кодов)</a:t>
          </a:r>
        </a:p>
      </dgm:t>
    </dgm:pt>
    <dgm:pt modelId="{84CB32E9-C25E-4F5C-AF72-86078025CCCE}" type="parTrans" cxnId="{5B754658-5930-4772-9496-C5C860206694}">
      <dgm:prSet/>
      <dgm:spPr/>
      <dgm:t>
        <a:bodyPr/>
        <a:lstStyle/>
        <a:p>
          <a:endParaRPr lang="ru-RU"/>
        </a:p>
      </dgm:t>
    </dgm:pt>
    <dgm:pt modelId="{AABF5278-EF30-462C-97F3-709F89948520}" type="sibTrans" cxnId="{5B754658-5930-4772-9496-C5C860206694}">
      <dgm:prSet/>
      <dgm:spPr/>
      <dgm:t>
        <a:bodyPr/>
        <a:lstStyle/>
        <a:p>
          <a:endParaRPr lang="ru-RU"/>
        </a:p>
      </dgm:t>
    </dgm:pt>
    <dgm:pt modelId="{47020528-24A9-41DD-9E6D-6D6B289FF614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перечня контактных данных участников анкетирования</a:t>
          </a:r>
        </a:p>
      </dgm:t>
    </dgm:pt>
    <dgm:pt modelId="{DCAF0B41-6F5C-441E-B4A9-B80DE257EA9E}" type="parTrans" cxnId="{3A01B98B-D80A-471C-9ED8-527585C64AC4}">
      <dgm:prSet/>
      <dgm:spPr/>
      <dgm:t>
        <a:bodyPr/>
        <a:lstStyle/>
        <a:p>
          <a:endParaRPr lang="ru-RU"/>
        </a:p>
      </dgm:t>
    </dgm:pt>
    <dgm:pt modelId="{7EF5A5A2-B621-41E1-BC87-352E878D0F54}" type="sibTrans" cxnId="{3A01B98B-D80A-471C-9ED8-527585C64AC4}">
      <dgm:prSet/>
      <dgm:spPr/>
      <dgm:t>
        <a:bodyPr/>
        <a:lstStyle/>
        <a:p>
          <a:endParaRPr lang="ru-RU"/>
        </a:p>
      </dgm:t>
    </dgm:pt>
    <dgm:pt modelId="{C3B4ACEB-9A9A-4614-B736-4FB47A904F5C}" type="pres">
      <dgm:prSet presAssocID="{90131D8F-CD2C-44FA-A7FF-646090C713F8}" presName="diagram" presStyleCnt="0">
        <dgm:presLayoutVars>
          <dgm:dir/>
          <dgm:resizeHandles val="exact"/>
        </dgm:presLayoutVars>
      </dgm:prSet>
      <dgm:spPr/>
    </dgm:pt>
    <dgm:pt modelId="{688EB6A2-C41B-4FCD-B30E-788EC06BCB36}" type="pres">
      <dgm:prSet presAssocID="{47020528-24A9-41DD-9E6D-6D6B289FF614}" presName="node" presStyleLbl="node1" presStyleIdx="0" presStyleCnt="5" custLinFactX="47809" custLinFactNeighborX="100000" custLinFactNeighborY="22782">
        <dgm:presLayoutVars>
          <dgm:bulletEnabled val="1"/>
        </dgm:presLayoutVars>
      </dgm:prSet>
      <dgm:spPr/>
    </dgm:pt>
    <dgm:pt modelId="{8D0BDAE9-28F0-4948-B86C-2FF4C9C9D878}" type="pres">
      <dgm:prSet presAssocID="{7EF5A5A2-B621-41E1-BC87-352E878D0F54}" presName="sibTrans" presStyleCnt="0"/>
      <dgm:spPr/>
    </dgm:pt>
    <dgm:pt modelId="{C6319127-71D0-486F-81A2-B68AB07D434D}" type="pres">
      <dgm:prSet presAssocID="{9371B05A-4A69-424C-B361-B3C0DAD1AFE5}" presName="node" presStyleLbl="node1" presStyleIdx="1" presStyleCnt="5" custLinFactNeighborX="-63481" custLinFactNeighborY="22359">
        <dgm:presLayoutVars>
          <dgm:bulletEnabled val="1"/>
        </dgm:presLayoutVars>
      </dgm:prSet>
      <dgm:spPr/>
    </dgm:pt>
    <dgm:pt modelId="{7EE29938-0F70-40C0-80E4-22B15032AE85}" type="pres">
      <dgm:prSet presAssocID="{84A6E8E1-F8F2-47A6-8628-09C2A58090AF}" presName="sibTrans" presStyleCnt="0"/>
      <dgm:spPr/>
    </dgm:pt>
    <dgm:pt modelId="{15EE334B-6387-4029-9079-3804C8D88FEA}" type="pres">
      <dgm:prSet presAssocID="{71A8B9E6-87B6-4D7D-9EC1-41780560DFF2}" presName="node" presStyleLbl="node1" presStyleIdx="2" presStyleCnt="5" custLinFactNeighborX="-52438" custLinFactNeighborY="-93282">
        <dgm:presLayoutVars>
          <dgm:bulletEnabled val="1"/>
        </dgm:presLayoutVars>
      </dgm:prSet>
      <dgm:spPr/>
    </dgm:pt>
    <dgm:pt modelId="{7778E2C9-1A83-4DF2-B59E-4C8384D160BF}" type="pres">
      <dgm:prSet presAssocID="{19370C12-F0E5-41FF-8710-2EA9837B7560}" presName="sibTrans" presStyleCnt="0"/>
      <dgm:spPr/>
    </dgm:pt>
    <dgm:pt modelId="{FA9C29ED-021B-4F60-8549-3EF13B460125}" type="pres">
      <dgm:prSet presAssocID="{A137028B-E22C-4DE6-BDBE-9A0E4577C3EF}" presName="node" presStyleLbl="node1" presStyleIdx="3" presStyleCnt="5" custScaleX="110701" custLinFactNeighborX="-5285" custLinFactNeighborY="11718">
        <dgm:presLayoutVars>
          <dgm:bulletEnabled val="1"/>
        </dgm:presLayoutVars>
      </dgm:prSet>
      <dgm:spPr/>
    </dgm:pt>
    <dgm:pt modelId="{48E5920D-5A8E-43FC-8055-1E117AD7A47B}" type="pres">
      <dgm:prSet presAssocID="{79D2697D-0077-4FDD-93ED-6CD6E1A73887}" presName="sibTrans" presStyleCnt="0"/>
      <dgm:spPr/>
    </dgm:pt>
    <dgm:pt modelId="{F76E5EAC-541B-45D0-804D-D8903580BAE0}" type="pres">
      <dgm:prSet presAssocID="{9E732FCB-C33B-404F-8461-CF261522684C}" presName="node" presStyleLbl="node1" presStyleIdx="4" presStyleCnt="5" custScaleX="107093" custLinFactY="-3482" custLinFactNeighborX="-70509" custLinFactNeighborY="-100000">
        <dgm:presLayoutVars>
          <dgm:bulletEnabled val="1"/>
        </dgm:presLayoutVars>
      </dgm:prSet>
      <dgm:spPr/>
    </dgm:pt>
  </dgm:ptLst>
  <dgm:cxnLst>
    <dgm:cxn modelId="{AC13EC22-DB5F-4818-984B-B83BF672137A}" type="presOf" srcId="{9E732FCB-C33B-404F-8461-CF261522684C}" destId="{F76E5EAC-541B-45D0-804D-D8903580BAE0}" srcOrd="0" destOrd="0" presId="urn:microsoft.com/office/officeart/2005/8/layout/default"/>
    <dgm:cxn modelId="{879DF95F-6FF7-4D4D-BEC1-4F56FFA6F4A9}" srcId="{90131D8F-CD2C-44FA-A7FF-646090C713F8}" destId="{A137028B-E22C-4DE6-BDBE-9A0E4577C3EF}" srcOrd="3" destOrd="0" parTransId="{4D032BFA-85B7-4F5E-861B-C8CA0A6D5821}" sibTransId="{79D2697D-0077-4FDD-93ED-6CD6E1A73887}"/>
    <dgm:cxn modelId="{5F000163-4DA4-4F7E-983D-FDB9FCF2A869}" srcId="{90131D8F-CD2C-44FA-A7FF-646090C713F8}" destId="{9371B05A-4A69-424C-B361-B3C0DAD1AFE5}" srcOrd="1" destOrd="0" parTransId="{E7DB7C83-5E4D-4D06-8159-BDDB88ED6BE1}" sibTransId="{84A6E8E1-F8F2-47A6-8628-09C2A58090AF}"/>
    <dgm:cxn modelId="{47488473-6420-4C9F-AF29-2CBE3B5294FB}" type="presOf" srcId="{A137028B-E22C-4DE6-BDBE-9A0E4577C3EF}" destId="{FA9C29ED-021B-4F60-8549-3EF13B460125}" srcOrd="0" destOrd="0" presId="urn:microsoft.com/office/officeart/2005/8/layout/default"/>
    <dgm:cxn modelId="{5B754658-5930-4772-9496-C5C860206694}" srcId="{90131D8F-CD2C-44FA-A7FF-646090C713F8}" destId="{9E732FCB-C33B-404F-8461-CF261522684C}" srcOrd="4" destOrd="0" parTransId="{84CB32E9-C25E-4F5C-AF72-86078025CCCE}" sibTransId="{AABF5278-EF30-462C-97F3-709F89948520}"/>
    <dgm:cxn modelId="{3A01B98B-D80A-471C-9ED8-527585C64AC4}" srcId="{90131D8F-CD2C-44FA-A7FF-646090C713F8}" destId="{47020528-24A9-41DD-9E6D-6D6B289FF614}" srcOrd="0" destOrd="0" parTransId="{DCAF0B41-6F5C-441E-B4A9-B80DE257EA9E}" sibTransId="{7EF5A5A2-B621-41E1-BC87-352E878D0F54}"/>
    <dgm:cxn modelId="{2B07408E-DFC1-4A3F-A075-3ADB2C9957B6}" type="presOf" srcId="{9371B05A-4A69-424C-B361-B3C0DAD1AFE5}" destId="{C6319127-71D0-486F-81A2-B68AB07D434D}" srcOrd="0" destOrd="0" presId="urn:microsoft.com/office/officeart/2005/8/layout/default"/>
    <dgm:cxn modelId="{972DE9D8-14EC-4D55-A1F4-6DF883985562}" type="presOf" srcId="{71A8B9E6-87B6-4D7D-9EC1-41780560DFF2}" destId="{15EE334B-6387-4029-9079-3804C8D88FEA}" srcOrd="0" destOrd="0" presId="urn:microsoft.com/office/officeart/2005/8/layout/default"/>
    <dgm:cxn modelId="{A5D36ADD-6752-4513-B5D9-985A0BDB3D86}" srcId="{90131D8F-CD2C-44FA-A7FF-646090C713F8}" destId="{71A8B9E6-87B6-4D7D-9EC1-41780560DFF2}" srcOrd="2" destOrd="0" parTransId="{48ED6FF7-24BA-4186-9893-2FBC4E62D530}" sibTransId="{19370C12-F0E5-41FF-8710-2EA9837B7560}"/>
    <dgm:cxn modelId="{D94917F3-996F-44BE-9D70-131589FFDA80}" type="presOf" srcId="{90131D8F-CD2C-44FA-A7FF-646090C713F8}" destId="{C3B4ACEB-9A9A-4614-B736-4FB47A904F5C}" srcOrd="0" destOrd="0" presId="urn:microsoft.com/office/officeart/2005/8/layout/default"/>
    <dgm:cxn modelId="{0659D1F5-A069-46F7-9F7A-088397801210}" type="presOf" srcId="{47020528-24A9-41DD-9E6D-6D6B289FF614}" destId="{688EB6A2-C41B-4FCD-B30E-788EC06BCB36}" srcOrd="0" destOrd="0" presId="urn:microsoft.com/office/officeart/2005/8/layout/default"/>
    <dgm:cxn modelId="{A5C19D1C-412E-4844-B4AB-CB8D8616E916}" type="presParOf" srcId="{C3B4ACEB-9A9A-4614-B736-4FB47A904F5C}" destId="{688EB6A2-C41B-4FCD-B30E-788EC06BCB36}" srcOrd="0" destOrd="0" presId="urn:microsoft.com/office/officeart/2005/8/layout/default"/>
    <dgm:cxn modelId="{E1832B1B-6E6E-4ED1-B24C-A5826A214717}" type="presParOf" srcId="{C3B4ACEB-9A9A-4614-B736-4FB47A904F5C}" destId="{8D0BDAE9-28F0-4948-B86C-2FF4C9C9D878}" srcOrd="1" destOrd="0" presId="urn:microsoft.com/office/officeart/2005/8/layout/default"/>
    <dgm:cxn modelId="{C128626A-2C29-429F-91A3-F348B702A238}" type="presParOf" srcId="{C3B4ACEB-9A9A-4614-B736-4FB47A904F5C}" destId="{C6319127-71D0-486F-81A2-B68AB07D434D}" srcOrd="2" destOrd="0" presId="urn:microsoft.com/office/officeart/2005/8/layout/default"/>
    <dgm:cxn modelId="{4699B80F-CE23-4929-9FEC-CA2CDF5638C4}" type="presParOf" srcId="{C3B4ACEB-9A9A-4614-B736-4FB47A904F5C}" destId="{7EE29938-0F70-40C0-80E4-22B15032AE85}" srcOrd="3" destOrd="0" presId="urn:microsoft.com/office/officeart/2005/8/layout/default"/>
    <dgm:cxn modelId="{0FA0BCD2-11F9-40DF-95A9-D580C797694E}" type="presParOf" srcId="{C3B4ACEB-9A9A-4614-B736-4FB47A904F5C}" destId="{15EE334B-6387-4029-9079-3804C8D88FEA}" srcOrd="4" destOrd="0" presId="urn:microsoft.com/office/officeart/2005/8/layout/default"/>
    <dgm:cxn modelId="{E1A8C0B2-E42A-4DD5-AA1C-F2AC372C29DA}" type="presParOf" srcId="{C3B4ACEB-9A9A-4614-B736-4FB47A904F5C}" destId="{7778E2C9-1A83-4DF2-B59E-4C8384D160BF}" srcOrd="5" destOrd="0" presId="urn:microsoft.com/office/officeart/2005/8/layout/default"/>
    <dgm:cxn modelId="{826469B7-D096-41D4-8769-0DFB20EB0560}" type="presParOf" srcId="{C3B4ACEB-9A9A-4614-B736-4FB47A904F5C}" destId="{FA9C29ED-021B-4F60-8549-3EF13B460125}" srcOrd="6" destOrd="0" presId="urn:microsoft.com/office/officeart/2005/8/layout/default"/>
    <dgm:cxn modelId="{6F09DCAA-A180-4EB0-81E3-0277C51FE013}" type="presParOf" srcId="{C3B4ACEB-9A9A-4614-B736-4FB47A904F5C}" destId="{48E5920D-5A8E-43FC-8055-1E117AD7A47B}" srcOrd="7" destOrd="0" presId="urn:microsoft.com/office/officeart/2005/8/layout/default"/>
    <dgm:cxn modelId="{6CB382B0-E213-4FB6-93B6-1D8D849530EA}" type="presParOf" srcId="{C3B4ACEB-9A9A-4614-B736-4FB47A904F5C}" destId="{F76E5EAC-541B-45D0-804D-D8903580BAE0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1C102-825D-4A8B-A7B9-A77124A42FCE}">
      <dsp:nvSpPr>
        <dsp:cNvPr id="0" name=""/>
        <dsp:cNvSpPr/>
      </dsp:nvSpPr>
      <dsp:spPr>
        <a:xfrm>
          <a:off x="4" y="1721839"/>
          <a:ext cx="3873610" cy="195836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ПРОВЕДЕНИЕ УСТАНОВОЧНЫХ СОВЕЩАНИЙ НА ТЕРРИТОРИИ СУБЪЕКТОВ РОССИЙСКОЙ ФЕДЕРАЦИИ</a:t>
          </a:r>
        </a:p>
      </dsp:txBody>
      <dsp:txXfrm>
        <a:off x="45071" y="1766906"/>
        <a:ext cx="3783476" cy="1448583"/>
      </dsp:txXfrm>
    </dsp:sp>
    <dsp:sp modelId="{BE647E19-0D84-46E1-84A9-6A41E79DB984}">
      <dsp:nvSpPr>
        <dsp:cNvPr id="0" name=""/>
        <dsp:cNvSpPr/>
      </dsp:nvSpPr>
      <dsp:spPr>
        <a:xfrm rot="21004101">
          <a:off x="2214656" y="1189954"/>
          <a:ext cx="3392610" cy="4051410"/>
        </a:xfrm>
        <a:prstGeom prst="leftCircularArrow">
          <a:avLst>
            <a:gd name="adj1" fmla="val 2346"/>
            <a:gd name="adj2" fmla="val 283266"/>
            <a:gd name="adj3" fmla="val 2149644"/>
            <a:gd name="adj4" fmla="val 9115357"/>
            <a:gd name="adj5" fmla="val 2737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136F41-EBCA-40EE-AD86-E7EC6A57E599}">
      <dsp:nvSpPr>
        <dsp:cNvPr id="0" name=""/>
        <dsp:cNvSpPr/>
      </dsp:nvSpPr>
      <dsp:spPr>
        <a:xfrm>
          <a:off x="1073688" y="3231440"/>
          <a:ext cx="2534010" cy="897657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ФЕВРАЛЬ-МАРТ 2022</a:t>
          </a:r>
        </a:p>
      </dsp:txBody>
      <dsp:txXfrm>
        <a:off x="1099979" y="3257731"/>
        <a:ext cx="2481428" cy="845075"/>
      </dsp:txXfrm>
    </dsp:sp>
    <dsp:sp modelId="{3CCC1903-BB61-4C77-A346-5EDF1D885EA1}">
      <dsp:nvSpPr>
        <dsp:cNvPr id="0" name=""/>
        <dsp:cNvSpPr/>
      </dsp:nvSpPr>
      <dsp:spPr>
        <a:xfrm>
          <a:off x="4251591" y="1692190"/>
          <a:ext cx="3964142" cy="205888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ПРОВЕДЕНИЕ ИНТЕРВЬЮ С ГОСУДАРСТВЕННЫМИ (МУНИЦИПАЛЬНЫМИ) СЛУЖАЩИМИ И ПРЕДСТАВИТЕЛЯМИ ЭКСПЕРТНОГО СООБЩЕСТВА</a:t>
          </a:r>
        </a:p>
      </dsp:txBody>
      <dsp:txXfrm>
        <a:off x="4298972" y="2180761"/>
        <a:ext cx="3869380" cy="1522933"/>
      </dsp:txXfrm>
    </dsp:sp>
    <dsp:sp modelId="{D5DAB6AF-38E9-4AC1-9878-D35F5379D055}">
      <dsp:nvSpPr>
        <dsp:cNvPr id="0" name=""/>
        <dsp:cNvSpPr/>
      </dsp:nvSpPr>
      <dsp:spPr>
        <a:xfrm rot="781884">
          <a:off x="6489506" y="132621"/>
          <a:ext cx="3178570" cy="3801490"/>
        </a:xfrm>
        <a:prstGeom prst="circularArrow">
          <a:avLst>
            <a:gd name="adj1" fmla="val 2301"/>
            <a:gd name="adj2" fmla="val 277613"/>
            <a:gd name="adj3" fmla="val 19519064"/>
            <a:gd name="adj4" fmla="val 12547698"/>
            <a:gd name="adj5" fmla="val 2685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2E26DE-EB39-46CA-8A2B-9AAABBA01F04}">
      <dsp:nvSpPr>
        <dsp:cNvPr id="0" name=""/>
        <dsp:cNvSpPr/>
      </dsp:nvSpPr>
      <dsp:spPr>
        <a:xfrm>
          <a:off x="5039868" y="1198889"/>
          <a:ext cx="2839198" cy="897657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АПРЕЛЬ-ИЮНЬ 2022</a:t>
          </a:r>
        </a:p>
      </dsp:txBody>
      <dsp:txXfrm>
        <a:off x="5066159" y="1225180"/>
        <a:ext cx="2786616" cy="845075"/>
      </dsp:txXfrm>
    </dsp:sp>
    <dsp:sp modelId="{5C6A9ACE-3940-449A-867E-C4E5DB9B4889}">
      <dsp:nvSpPr>
        <dsp:cNvPr id="0" name=""/>
        <dsp:cNvSpPr/>
      </dsp:nvSpPr>
      <dsp:spPr>
        <a:xfrm>
          <a:off x="8469581" y="1648760"/>
          <a:ext cx="3339609" cy="2036410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500" b="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kern="1200" dirty="0">
              <a:latin typeface="Times New Roman" pitchFamily="18" charset="0"/>
              <a:cs typeface="Times New Roman" pitchFamily="18" charset="0"/>
            </a:rPr>
            <a:t>АНКЕТНЫЙ ОПРОС ПОТЕНЦИАЛЬНЫХ ИСПОЛНИТЕЛЕЙ И ПОЛУЧАТЕЛЕЙ СОЦИАЛЬНЫХ УСЛУГ</a:t>
          </a:r>
        </a:p>
      </dsp:txBody>
      <dsp:txXfrm>
        <a:off x="8516444" y="1695623"/>
        <a:ext cx="3245883" cy="1506310"/>
      </dsp:txXfrm>
    </dsp:sp>
    <dsp:sp modelId="{7DEB3457-1D5E-4CC6-A689-3F72362785DA}">
      <dsp:nvSpPr>
        <dsp:cNvPr id="0" name=""/>
        <dsp:cNvSpPr/>
      </dsp:nvSpPr>
      <dsp:spPr>
        <a:xfrm>
          <a:off x="9295441" y="3380693"/>
          <a:ext cx="2368933" cy="897657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ИЮЛЬ-АВГУСТ 2022</a:t>
          </a:r>
        </a:p>
      </dsp:txBody>
      <dsp:txXfrm>
        <a:off x="9321732" y="3406984"/>
        <a:ext cx="2316351" cy="8450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EB6A2-C41B-4FCD-B30E-788EC06BCB36}">
      <dsp:nvSpPr>
        <dsp:cNvPr id="0" name=""/>
        <dsp:cNvSpPr/>
      </dsp:nvSpPr>
      <dsp:spPr>
        <a:xfrm>
          <a:off x="7243603" y="488895"/>
          <a:ext cx="3576039" cy="2145623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перечня контактных данных участников анкетирования</a:t>
          </a:r>
        </a:p>
      </dsp:txBody>
      <dsp:txXfrm>
        <a:off x="7243603" y="488895"/>
        <a:ext cx="3576039" cy="2145623"/>
      </dsp:txXfrm>
    </dsp:sp>
    <dsp:sp modelId="{C6319127-71D0-486F-81A2-B68AB07D434D}">
      <dsp:nvSpPr>
        <dsp:cNvPr id="0" name=""/>
        <dsp:cNvSpPr/>
      </dsp:nvSpPr>
      <dsp:spPr>
        <a:xfrm>
          <a:off x="3621433" y="479819"/>
          <a:ext cx="3576039" cy="2145623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Определение перечня организаций для участия в анкетировании</a:t>
          </a:r>
        </a:p>
      </dsp:txBody>
      <dsp:txXfrm>
        <a:off x="3621433" y="479819"/>
        <a:ext cx="3576039" cy="2145623"/>
      </dsp:txXfrm>
    </dsp:sp>
    <dsp:sp modelId="{15EE334B-6387-4029-9079-3804C8D88FEA}">
      <dsp:nvSpPr>
        <dsp:cNvPr id="0" name=""/>
        <dsp:cNvSpPr/>
      </dsp:nvSpPr>
      <dsp:spPr>
        <a:xfrm>
          <a:off x="0" y="501826"/>
          <a:ext cx="3576039" cy="2145623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Назначение ответственного лица для осуществления коммуникационных и организационных функций</a:t>
          </a:r>
        </a:p>
      </dsp:txBody>
      <dsp:txXfrm>
        <a:off x="0" y="501826"/>
        <a:ext cx="3576039" cy="2145623"/>
      </dsp:txXfrm>
    </dsp:sp>
    <dsp:sp modelId="{FA9C29ED-021B-4F60-8549-3EF13B460125}">
      <dsp:nvSpPr>
        <dsp:cNvPr id="0" name=""/>
        <dsp:cNvSpPr/>
      </dsp:nvSpPr>
      <dsp:spPr>
        <a:xfrm>
          <a:off x="5511208" y="2754731"/>
          <a:ext cx="3958711" cy="2145623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Подготовка и направление в адрес выбранных участников и организаций официальных писем с информацией об анкетировании</a:t>
          </a:r>
        </a:p>
      </dsp:txBody>
      <dsp:txXfrm>
        <a:off x="5511208" y="2754731"/>
        <a:ext cx="3958711" cy="2145623"/>
      </dsp:txXfrm>
    </dsp:sp>
    <dsp:sp modelId="{F76E5EAC-541B-45D0-804D-D8903580BAE0}">
      <dsp:nvSpPr>
        <dsp:cNvPr id="0" name=""/>
        <dsp:cNvSpPr/>
      </dsp:nvSpPr>
      <dsp:spPr>
        <a:xfrm>
          <a:off x="1276463" y="2786200"/>
          <a:ext cx="3829687" cy="2145623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Распространение информации об анкетировании (рассылка/расклейка </a:t>
          </a:r>
          <a:r>
            <a:rPr lang="en-US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QR</a:t>
          </a:r>
          <a:r>
            <a:rPr lang="ru-RU" sz="2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-кодов)</a:t>
          </a:r>
        </a:p>
      </dsp:txBody>
      <dsp:txXfrm>
        <a:off x="1276463" y="2786200"/>
        <a:ext cx="3829687" cy="2145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5A5E0-B5B3-47AA-A8B7-BE154629049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C402C-41EB-458F-8FEF-F86F7AAA2A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669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43A178-9109-482B-968A-9CBFEA430AE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970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C402C-41EB-458F-8FEF-F86F7AAA2A6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286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C402C-41EB-458F-8FEF-F86F7AAA2A6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567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C402C-41EB-458F-8FEF-F86F7AAA2A6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19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C402C-41EB-458F-8FEF-F86F7AAA2A6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184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C402C-41EB-458F-8FEF-F86F7AAA2A6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005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C402C-41EB-458F-8FEF-F86F7AAA2A6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005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C402C-41EB-458F-8FEF-F86F7AAA2A6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640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C402C-41EB-458F-8FEF-F86F7AAA2A6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938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C402C-41EB-458F-8FEF-F86F7AAA2A6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005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3E6EB-813F-3944-B5CA-820BA85E453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94293-AD56-F54D-956B-0682E796AF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524000" y="4929198"/>
            <a:ext cx="9144000" cy="142876"/>
          </a:xfrm>
          <a:prstGeom prst="rect">
            <a:avLst/>
          </a:prstGeom>
          <a:solidFill>
            <a:srgbClr val="FEC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524000" y="1334524"/>
            <a:ext cx="9144000" cy="3528000"/>
          </a:xfrm>
          <a:prstGeom prst="rect">
            <a:avLst/>
          </a:prstGeom>
          <a:solidFill>
            <a:schemeClr val="accent2">
              <a:lumMod val="40000"/>
              <a:lumOff val="6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32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Проведение прикладных социологических исследований в рамках внедрения механизмов государственного социального заказа в субъектах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1928275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243CCDBD-2455-440D-979B-B84870DF83E8}"/>
              </a:ext>
            </a:extLst>
          </p:cNvPr>
          <p:cNvSpPr txBox="1">
            <a:spLocks/>
          </p:cNvSpPr>
          <p:nvPr/>
        </p:nvSpPr>
        <p:spPr>
          <a:xfrm>
            <a:off x="190123" y="805253"/>
            <a:ext cx="11606541" cy="531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Arial"/>
                <a:cs typeface="Arial" pitchFamily="34" charset="0"/>
              </a:rPr>
              <a:t>ОНЛАЙН АНКЕТИРОВАНИЕ НЕГОСУДАРСТВЕННЫХ ОРГАНИЗАЦИЙ, ОСУЩЕСТВЛЯЮЩИХ ДЕЯТЕЛЬНОСТЬ В СОЦИАЛЬНОЙ СФЕРЕ, И ПОЛУЧАТЕЛЕЙ СОЦИАЛЬНЫХ УСЛУГ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9BD136-A68E-4B7C-893A-81E6BDC96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311" y="1777999"/>
            <a:ext cx="6167378" cy="383540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37738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243CCDBD-2455-440D-979B-B84870DF83E8}"/>
              </a:ext>
            </a:extLst>
          </p:cNvPr>
          <p:cNvSpPr txBox="1">
            <a:spLocks/>
          </p:cNvSpPr>
          <p:nvPr/>
        </p:nvSpPr>
        <p:spPr>
          <a:xfrm>
            <a:off x="307817" y="273907"/>
            <a:ext cx="11624650" cy="531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Arial"/>
                <a:cs typeface="Arial" pitchFamily="34" charset="0"/>
              </a:rPr>
              <a:t>ОНЛАЙН АНКЕТИРОВАНИЕ НЕГОСУДАРСТВЕННЫХ ОРГАНИЗАЦИЙ, ОСУЩЕСТВЛЯЮЩИХ ДЕЯТЕЛЬНОСТЬ В СОЦИАЛЬНОЙ СФЕРЕ, И ПОЛУЧАТЕЛЕЙ СОЦИАЛЬНЫХ УСЛУГ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698749" y="3458424"/>
            <a:ext cx="2752253" cy="5613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3C0279-EF7C-4A1E-8A66-E763BC6BE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896" y="1088465"/>
            <a:ext cx="8582344" cy="231111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E28838-E673-411D-9C79-C11484423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081" y="4111351"/>
            <a:ext cx="8787973" cy="237807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37738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243CCDBD-2455-440D-979B-B84870DF83E8}"/>
              </a:ext>
            </a:extLst>
          </p:cNvPr>
          <p:cNvSpPr txBox="1">
            <a:spLocks/>
          </p:cNvSpPr>
          <p:nvPr/>
        </p:nvSpPr>
        <p:spPr>
          <a:xfrm>
            <a:off x="307817" y="245199"/>
            <a:ext cx="11624650" cy="531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Arial"/>
                <a:cs typeface="Arial" pitchFamily="34" charset="0"/>
              </a:rPr>
              <a:t>ОНЛАЙН АНКЕТИРОВАНИЕ НЕГОСУДАРСТВЕННЫХ ОРГАНИЗАЦИЙ, ОСУЩЕСТВЛЯЮЩИХ ДЕЯТЕЛЬНОСТЬ В СОЦИАЛЬНОЙ СФЕРЕ, И ПОЛУЧАТЕЛЕЙ СОЦИАЛЬНЫХ УСЛУГ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9395D2-495E-4836-A94B-6D065BDCA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79" y="1126052"/>
            <a:ext cx="7465671" cy="440995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DC0B84-64C6-41BB-8940-CB32726C6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701" y="2047172"/>
            <a:ext cx="7488820" cy="442152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57310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243CCDBD-2455-440D-979B-B84870DF83E8}"/>
              </a:ext>
            </a:extLst>
          </p:cNvPr>
          <p:cNvSpPr txBox="1">
            <a:spLocks/>
          </p:cNvSpPr>
          <p:nvPr/>
        </p:nvSpPr>
        <p:spPr>
          <a:xfrm>
            <a:off x="190123" y="805253"/>
            <a:ext cx="11606541" cy="531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Arial"/>
                <a:cs typeface="Arial" pitchFamily="34" charset="0"/>
              </a:rPr>
              <a:t>ОНЛАЙН АНКЕТИРОВАНИЕ НЕГОСУДАРСТВЕННЫХ ОРГАНИЗАЦИЙ, ОСУЩЕСТВЛЯЮЩИХ ДЕЯТЕЛЬНОСТЬ В СОЦИАЛЬНОЙ СФЕРЕ, И ПОЛУЧАТЕЛЕЙ СОЦИАЛЬНЫХ УСЛУГ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9BD136-A68E-4B7C-893A-81E6BDC96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311" y="1777999"/>
            <a:ext cx="6167378" cy="383540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62570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243CCDBD-2455-440D-979B-B84870DF83E8}"/>
              </a:ext>
            </a:extLst>
          </p:cNvPr>
          <p:cNvSpPr txBox="1">
            <a:spLocks/>
          </p:cNvSpPr>
          <p:nvPr/>
        </p:nvSpPr>
        <p:spPr>
          <a:xfrm>
            <a:off x="307817" y="116999"/>
            <a:ext cx="11624650" cy="531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Arial"/>
                <a:cs typeface="Arial" pitchFamily="34" charset="0"/>
              </a:rPr>
              <a:t>ОНЛАЙН АНКЕТИРОВАНИЕ НЕГОСУДАРСТВЕННЫХ ОРГАНИЗАЦИЙ, ОСУЩЕСТВЛЯЮЩИХ ДЕЯТЕЛЬНОСТЬ В СОЦИАЛЬНОЙ СФЕРЕ, И ПОЛУЧАТЕЛЕЙ СОЦИАЛЬНЫХ УСЛУГ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7B53D4-B1CE-4064-B7D3-A42A19A1E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890" y="805253"/>
            <a:ext cx="7853423" cy="209501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69C7BF-341F-43F7-BA59-85183E0A2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375" y="2370908"/>
            <a:ext cx="6805914" cy="4213185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Выгнутая вправо стрелка 4"/>
          <p:cNvSpPr/>
          <p:nvPr/>
        </p:nvSpPr>
        <p:spPr>
          <a:xfrm rot="2648640">
            <a:off x="8984530" y="2784882"/>
            <a:ext cx="1467343" cy="2909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38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243CCDBD-2455-440D-979B-B84870DF83E8}"/>
              </a:ext>
            </a:extLst>
          </p:cNvPr>
          <p:cNvSpPr txBox="1">
            <a:spLocks/>
          </p:cNvSpPr>
          <p:nvPr/>
        </p:nvSpPr>
        <p:spPr>
          <a:xfrm>
            <a:off x="190123" y="805253"/>
            <a:ext cx="11606541" cy="531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Arial"/>
                <a:cs typeface="Arial" pitchFamily="34" charset="0"/>
              </a:rPr>
              <a:t>ОНЛАЙН АНКЕТИРОВАНИЕ НЕГОСУДАРСТВЕННЫХ ОРГАНИЗАЦИЙ, ОСУЩЕСТВЛЯЮЩИХ ДЕЯТЕЛЬНОСТЬ В СОЦИАЛЬНОЙ СФЕРЕ, И ПОЛУЧАТЕЛЕЙ СОЦИАЛЬНЫХ УСЛУГ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9BD136-A68E-4B7C-893A-81E6BDC96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311" y="1777999"/>
            <a:ext cx="6167378" cy="383540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64133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A01BF-5FAF-4D40-8346-FDCFFC44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987" y="18255"/>
            <a:ext cx="10515600" cy="124576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НЕОБХОДИМОЕ СОДЕЙСТВИЕ ПРЕДСТАВИТЕЛЕЙ СУБЪЕКТОВ РОССИЙСКОЙ ФЕДЕРАЦИИ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497941" y="651850"/>
          <a:ext cx="11425473" cy="7152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7994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100404" y="2896622"/>
            <a:ext cx="7623017" cy="6492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32658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A01BF-5FAF-4D40-8346-FDCFFC44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7729"/>
            <a:ext cx="10515600" cy="69696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График проведения исследований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596997"/>
              </p:ext>
            </p:extLst>
          </p:nvPr>
        </p:nvGraphicFramePr>
        <p:xfrm>
          <a:off x="108642" y="974698"/>
          <a:ext cx="12083358" cy="5706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7994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A01BF-5FAF-4D40-8346-FDCFFC44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24576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ИНТЕРВЬЮ С ГОСУДАРСТВЕННЫМИ И МУНИЦИПАЛЬНЫМИ СЛУЖАЩИМИ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9722" y="1245917"/>
            <a:ext cx="4738040" cy="527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037404" y="1282131"/>
            <a:ext cx="5433336" cy="52771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Интервью с государственными (муниципальными) служащими включает вопросы: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планируемом объеме оказания социальных услуг;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 объеме средств, планируемом к выделению на оказание социальных услуг;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стандартизации услуг;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системы контроля качества оказания услуг;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 опыте привлечения негосударственных организаций к оказанию социальных услуг;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различиях в оказании социальных услуг государственными и негосударственными организациями.</a:t>
            </a:r>
          </a:p>
        </p:txBody>
      </p:sp>
    </p:spTree>
    <p:extLst>
      <p:ext uri="{BB962C8B-B14F-4D97-AF65-F5344CB8AC3E}">
        <p14:creationId xmlns:p14="http://schemas.microsoft.com/office/powerpoint/2010/main" val="378839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A01BF-5FAF-4D40-8346-FDCFFC44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24576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ИНТЕРВЬЮ С ЭКСПЕРТАМИ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37403" y="1282131"/>
            <a:ext cx="5569140" cy="52771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Интервью с экспертами включает вопросы: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существующих барьерах для негосударственных организаций при выходе на рынок социальных услуг;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 общей характеристике негосударственных организаций, имеющих потенциал на рынке социальных услуг;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характеристике экосистемы рынка социальных услуг.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915" y="1282131"/>
            <a:ext cx="4749797" cy="543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24889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A01BF-5FAF-4D40-8346-FDCFFC44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257"/>
            <a:ext cx="10515600" cy="86397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АНКЕТНЫЙ ОПРОС НЕГОСУДАРСТВЕННЫХ ОРГАНИЗАЦИЙ, ОКАЗЫВАЮЩИХ СОЦИАЛЬНЫЕ УСЛУГИ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76999" y="1320231"/>
            <a:ext cx="5129543" cy="50066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Анкетный опрос негосударственных организаций, оказывающих социальные услуги включает вопросы: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 характеристике организации;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специфике оказания социальных услуг организацией;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специфике прочей деятельности организации;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 основных барьерах входа на рынок социальных услуг;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оценки экосистемы рынка социальных услуг.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1" y="1320231"/>
            <a:ext cx="5185250" cy="5210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17994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A01BF-5FAF-4D40-8346-FDCFFC44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257"/>
            <a:ext cx="10515600" cy="86397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АНКЕТНЫЙ ОПРОС ПОТРЕБИТЕЛЕЙ УСЛУГ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33808" y="1320231"/>
            <a:ext cx="4919992" cy="50026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Анкетный опрос потребителей услуг включают вопросы: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ожиданиях участников в отношении социальных услуг;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 уровне удовлетворенности оказанием социальных услуг;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мнении в отношении оказания социальных  услуг негосударственными организациями;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потребностях потребителей в отношении оказания услуг.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587" y="1320231"/>
            <a:ext cx="5310215" cy="505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17994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243CCDBD-2455-440D-979B-B84870DF8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871" y="539580"/>
            <a:ext cx="11434527" cy="53134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Arial"/>
                <a:cs typeface="Arial" pitchFamily="34" charset="0"/>
              </a:rPr>
              <a:t>ОНЛАЙН АНКЕТИРОВАНИЕ НЕГОСУДАРСТВЕННЫХ ОРГАНИЗАЦИЙ, ОСУЩЕСТВЛЯЮЩИХ ДЕЯТЕЛЬНОСТЬ В СОЦИАЛЬНОЙ СФЕРЕ, И ПОЛУЧАТЕЛЕЙ СОЦИАЛЬНЫХ УСЛУГ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391C57-D2FD-46A4-9542-A212AD9DA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534" y="1697550"/>
            <a:ext cx="4192524" cy="472592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67027A3-E796-4AB7-9E17-32E0A8D6D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736" y="1697550"/>
            <a:ext cx="3822455" cy="467604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1689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243CCDBD-2455-440D-979B-B84870DF83E8}"/>
              </a:ext>
            </a:extLst>
          </p:cNvPr>
          <p:cNvSpPr txBox="1">
            <a:spLocks/>
          </p:cNvSpPr>
          <p:nvPr/>
        </p:nvSpPr>
        <p:spPr>
          <a:xfrm>
            <a:off x="307817" y="273907"/>
            <a:ext cx="11624650" cy="531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Arial"/>
                <a:cs typeface="Arial" pitchFamily="34" charset="0"/>
              </a:rPr>
              <a:t>ОНЛАЙН АНКЕТИРОВАНИЕ НЕГОСУДАРСТВЕННЫХ ОРГАНИЗАЦИЙ, ОСУЩЕСТВЛЯЮЩИХ ДЕЯТЕЛЬНОСТЬ В СОЦИАЛЬНОЙ СФЕРЕ, И ПОЛУЧАТЕЛЕЙ СОЦИАЛЬНЫХ УСЛУГ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278170" y="3313030"/>
            <a:ext cx="1910281" cy="5522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A040C8-3B34-487A-A01A-538F053AA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560" y="1046501"/>
            <a:ext cx="7361499" cy="222233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1998C3-A4C1-4AFB-BF1F-EC775C001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188" y="3909481"/>
            <a:ext cx="8015468" cy="278949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77994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243CCDBD-2455-440D-979B-B84870DF83E8}"/>
              </a:ext>
            </a:extLst>
          </p:cNvPr>
          <p:cNvSpPr txBox="1">
            <a:spLocks/>
          </p:cNvSpPr>
          <p:nvPr/>
        </p:nvSpPr>
        <p:spPr>
          <a:xfrm>
            <a:off x="307817" y="245199"/>
            <a:ext cx="11624650" cy="531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Arial"/>
                <a:cs typeface="Arial" pitchFamily="34" charset="0"/>
              </a:rPr>
              <a:t>ОНЛАЙН АНКЕТИРОВАНИЕ НЕГОСУДАРСТВЕННЫХ ОРГАНИЗАЦИЙ, ОСУЩЕСТВЛЯЮЩИХ ДЕЯТЕЛЬНОСТЬ В СОЦИАЛЬНОЙ СФЕРЕ, И ПОЛУЧАТЕЛЕЙ СОЦИАЛЬНЫХ УСЛУГ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9395D2-495E-4836-A94B-6D065BDCA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79" y="1126052"/>
            <a:ext cx="7465671" cy="440995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DC0B84-64C6-41BB-8940-CB32726C6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701" y="2047172"/>
            <a:ext cx="7488820" cy="442152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63663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3810</TotalTime>
  <Words>472</Words>
  <Application>Microsoft Office PowerPoint</Application>
  <PresentationFormat>Широкоэкранный</PresentationFormat>
  <Paragraphs>60</Paragraphs>
  <Slides>17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График проведения исследований</vt:lpstr>
      <vt:lpstr>ИНТЕРВЬЮ С ГОСУДАРСТВЕННЫМИ И МУНИЦИПАЛЬНЫМИ СЛУЖАЩИМИ</vt:lpstr>
      <vt:lpstr>ИНТЕРВЬЮ С ЭКСПЕРТАМИ</vt:lpstr>
      <vt:lpstr>АНКЕТНЫЙ ОПРОС НЕГОСУДАРСТВЕННЫХ ОРГАНИЗАЦИЙ, ОКАЗЫВАЮЩИХ СОЦИАЛЬНЫЕ УСЛУГИ</vt:lpstr>
      <vt:lpstr>АНКЕТНЫЙ ОПРОС ПОТРЕБИТЕЛЕЙ УСЛУГ</vt:lpstr>
      <vt:lpstr>ОНЛАЙН АНКЕТИРОВАНИЕ НЕГОСУДАРСТВЕННЫХ ОРГАНИЗАЦИЙ, ОСУЩЕСТВЛЯЮЩИХ ДЕЯТЕЛЬНОСТЬ В СОЦИАЛЬНОЙ СФЕРЕ, И ПОЛУЧАТЕЛЕЙ СОЦИАЛЬНЫХ УСЛУГ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НЕОБХОДИМОЕ СОДЕЙСТВИЕ ПРЕДСТАВИТЕЛЕЙ СУБЪЕКТОВ РОССИЙСКОЙ ФЕДЕРАЦИИ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</dc:title>
  <dc:creator>пользователь Microsoft Office</dc:creator>
  <cp:lastModifiedBy>Никита Евсин</cp:lastModifiedBy>
  <cp:revision>322</cp:revision>
  <dcterms:created xsi:type="dcterms:W3CDTF">2017-12-11T15:42:46Z</dcterms:created>
  <dcterms:modified xsi:type="dcterms:W3CDTF">2022-02-24T10:54:06Z</dcterms:modified>
</cp:coreProperties>
</file>