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bookmarkIdSeed="2">
  <p:sldMasterIdLst>
    <p:sldMasterId id="2147483648" r:id="rId5"/>
  </p:sldMasterIdLst>
  <p:notesMasterIdLst>
    <p:notesMasterId r:id="rId17"/>
  </p:notesMasterIdLst>
  <p:sldIdLst>
    <p:sldId id="498" r:id="rId6"/>
    <p:sldId id="509" r:id="rId7"/>
    <p:sldId id="511" r:id="rId8"/>
    <p:sldId id="525" r:id="rId9"/>
    <p:sldId id="526" r:id="rId10"/>
    <p:sldId id="527" r:id="rId11"/>
    <p:sldId id="528" r:id="rId12"/>
    <p:sldId id="529" r:id="rId13"/>
    <p:sldId id="530" r:id="rId14"/>
    <p:sldId id="531" r:id="rId15"/>
    <p:sldId id="517" r:id="rId16"/>
  </p:sldIdLst>
  <p:sldSz cx="12192000" cy="6858000"/>
  <p:notesSz cx="6889750" cy="10018713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mitry Bychkov Бычков Дмитрий" initials="DBБД" lastIdx="1" clrIdx="0">
    <p:extLst>
      <p:ext uri="{19B8F6BF-5375-455C-9EA6-DF929625EA0E}">
        <p15:presenceInfo xmlns:p15="http://schemas.microsoft.com/office/powerpoint/2012/main" userId="3b23b4e0abc119e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DAB5"/>
    <a:srgbClr val="FFC653"/>
    <a:srgbClr val="039648"/>
    <a:srgbClr val="3D8F39"/>
    <a:srgbClr val="027438"/>
    <a:srgbClr val="FEC24D"/>
    <a:srgbClr val="488345"/>
    <a:srgbClr val="E4E4E4"/>
    <a:srgbClr val="E5E5E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56" autoAdjust="0"/>
    <p:restoredTop sz="95525" autoAdjust="0"/>
  </p:normalViewPr>
  <p:slideViewPr>
    <p:cSldViewPr>
      <p:cViewPr varScale="1">
        <p:scale>
          <a:sx n="165" d="100"/>
          <a:sy n="165" d="100"/>
        </p:scale>
        <p:origin x="282" y="1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font" Target="fonts/font2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04931E-BFC2-4B0A-9D93-4AE514CEA58C}" type="doc">
      <dgm:prSet loTypeId="urn:microsoft.com/office/officeart/2005/8/layout/matrix3" loCatId="matrix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5CD49893-1DE3-4B23-B949-2DA2CC584D94}">
      <dgm:prSet phldrT="[Текст]" custT="1"/>
      <dgm:spPr/>
      <dgm:t>
        <a:bodyPr/>
        <a:lstStyle/>
        <a:p>
          <a:r>
            <a:rPr lang="ru-RU" sz="15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Рынок трудовых ресурсов  </a:t>
          </a:r>
          <a:endParaRPr lang="ru-RU" sz="15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ea typeface="+mj-ea"/>
            <a:cs typeface="+mj-cs"/>
          </a:endParaRPr>
        </a:p>
      </dgm:t>
    </dgm:pt>
    <dgm:pt modelId="{958377FF-C5F5-47DD-A11F-3E40E6C6BC58}" type="parTrans" cxnId="{80DEF93C-9A7F-4A0F-8D63-6B3FBF64DA54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DCB405-9159-4A46-8D9B-BD17761EC8BB}" type="sibTrans" cxnId="{80DEF93C-9A7F-4A0F-8D63-6B3FBF64DA54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25460C-9684-4E4A-B9B1-3043CA7EA882}">
      <dgm:prSet phldrT="[Текст]" custT="1"/>
      <dgm:spPr/>
      <dgm:t>
        <a:bodyPr/>
        <a:lstStyle/>
        <a:p>
          <a:r>
            <a:rPr lang="ru-RU" sz="15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Инфраструктура </a:t>
          </a:r>
          <a:endParaRPr lang="ru-RU" sz="15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ea typeface="+mj-ea"/>
            <a:cs typeface="+mj-cs"/>
          </a:endParaRPr>
        </a:p>
      </dgm:t>
    </dgm:pt>
    <dgm:pt modelId="{3C919957-82B5-4EA2-A414-7BEA6D36073F}" type="parTrans" cxnId="{FCFD4F5A-C0F0-4F25-BD6A-8156F8C2E8CE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D42422-0C43-451B-B20C-3769A2FD1693}" type="sibTrans" cxnId="{FCFD4F5A-C0F0-4F25-BD6A-8156F8C2E8CE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13176F-6069-4912-B01F-16DE6C056708}">
      <dgm:prSet phldrT="[Текст]" custT="1"/>
      <dgm:spPr/>
      <dgm:t>
        <a:bodyPr/>
        <a:lstStyle/>
        <a:p>
          <a:r>
            <a:rPr lang="ru-RU" sz="1500" b="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Доступность финансовых ресурсов  </a:t>
          </a:r>
          <a:endParaRPr lang="ru-RU" sz="15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ea typeface="+mj-ea"/>
            <a:cs typeface="+mj-cs"/>
          </a:endParaRPr>
        </a:p>
      </dgm:t>
    </dgm:pt>
    <dgm:pt modelId="{CABD4811-D235-4DC2-AED5-F0389F2A0C99}" type="parTrans" cxnId="{FEB71E3D-FFE7-444B-B986-C24DB49AF975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1F8EE-2D4C-4F2B-83DD-A729FF8B5807}" type="sibTrans" cxnId="{FEB71E3D-FFE7-444B-B986-C24DB49AF975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A6148B-0A79-4BA9-A8FB-A9735FCC4498}">
      <dgm:prSet phldrT="[Текст]"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3B2004-4932-4A88-A85B-858D419BE375}" type="parTrans" cxnId="{6542766B-F1AA-40BC-85C4-727A6CA90FD2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E39471-7A54-451A-8BAF-564BB4932BDF}" type="sibTrans" cxnId="{6542766B-F1AA-40BC-85C4-727A6CA90FD2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8F304A-1F85-40C2-9BEE-C2930D377E4A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3A2610-3CF3-4A9E-BBDF-20CF845129D3}" type="parTrans" cxnId="{E6C6E6BB-1296-4A1C-B4DD-B22E355BBC3A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B72D0B-66C0-42D4-9AF4-EE9BCAD50260}" type="sibTrans" cxnId="{E6C6E6BB-1296-4A1C-B4DD-B22E355BBC3A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94542B-5B9E-4082-BD12-B496D0E82418}">
      <dgm:prSet phldrT="[Текст]" custT="1"/>
      <dgm:spPr/>
      <dgm:t>
        <a:bodyPr/>
        <a:lstStyle/>
        <a:p>
          <a:r>
            <a:rPr lang="ru-RU" sz="1400" b="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Меры поддержки, осуществляемые органами власти   </a:t>
          </a:r>
          <a:endParaRPr lang="ru-RU" sz="14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ea typeface="+mj-ea"/>
            <a:cs typeface="+mj-cs"/>
          </a:endParaRPr>
        </a:p>
      </dgm:t>
    </dgm:pt>
    <dgm:pt modelId="{4E786E30-76A5-4824-8185-D521AE5C3A2D}" type="parTrans" cxnId="{9F6A4C06-147F-420B-8D5B-560DE5CAFFBC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B81A3DC-7A4B-4E7D-ACF3-F7E9CF66C1E0}" type="sibTrans" cxnId="{9F6A4C06-147F-420B-8D5B-560DE5CAFFBC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0412BD-A075-44D7-A64C-AF6E61EDBB37}" type="pres">
      <dgm:prSet presAssocID="{4004931E-BFC2-4B0A-9D93-4AE514CEA58C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885CC1-9EB7-4E74-9172-931B302386FD}" type="pres">
      <dgm:prSet presAssocID="{4004931E-BFC2-4B0A-9D93-4AE514CEA58C}" presName="diamond" presStyleLbl="bgShp" presStyleIdx="0" presStyleCnt="1"/>
      <dgm:spPr/>
      <dgm:t>
        <a:bodyPr/>
        <a:lstStyle/>
        <a:p>
          <a:endParaRPr lang="ru-RU"/>
        </a:p>
      </dgm:t>
    </dgm:pt>
    <dgm:pt modelId="{7B279D35-5A94-448F-A1DF-2461FFBE66A1}" type="pres">
      <dgm:prSet presAssocID="{4004931E-BFC2-4B0A-9D93-4AE514CEA58C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EE2F1B-3140-4940-8F50-532E0D9F1D3D}" type="pres">
      <dgm:prSet presAssocID="{4004931E-BFC2-4B0A-9D93-4AE514CEA58C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001C1F-BD13-4BD8-9A90-21F36DE660FF}" type="pres">
      <dgm:prSet presAssocID="{4004931E-BFC2-4B0A-9D93-4AE514CEA58C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11D967-C6FA-43EF-8C16-F7AD13A10969}" type="pres">
      <dgm:prSet presAssocID="{4004931E-BFC2-4B0A-9D93-4AE514CEA58C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FD4F5A-C0F0-4F25-BD6A-8156F8C2E8CE}" srcId="{4004931E-BFC2-4B0A-9D93-4AE514CEA58C}" destId="{B425460C-9684-4E4A-B9B1-3043CA7EA882}" srcOrd="1" destOrd="0" parTransId="{3C919957-82B5-4EA2-A414-7BEA6D36073F}" sibTransId="{89D42422-0C43-451B-B20C-3769A2FD1693}"/>
    <dgm:cxn modelId="{4E5F5A56-47E7-4035-B9B8-E25A8120A849}" type="presOf" srcId="{A213176F-6069-4912-B01F-16DE6C056708}" destId="{0911D967-C6FA-43EF-8C16-F7AD13A10969}" srcOrd="0" destOrd="0" presId="urn:microsoft.com/office/officeart/2005/8/layout/matrix3"/>
    <dgm:cxn modelId="{E4CC7B3A-7AEC-49AC-BC90-C11D9BFBC847}" type="presOf" srcId="{4004931E-BFC2-4B0A-9D93-4AE514CEA58C}" destId="{8F0412BD-A075-44D7-A64C-AF6E61EDBB37}" srcOrd="0" destOrd="0" presId="urn:microsoft.com/office/officeart/2005/8/layout/matrix3"/>
    <dgm:cxn modelId="{A1A5B057-6009-4486-819F-BB91ED33C115}" type="presOf" srcId="{8794542B-5B9E-4082-BD12-B496D0E82418}" destId="{00001C1F-BD13-4BD8-9A90-21F36DE660FF}" srcOrd="0" destOrd="0" presId="urn:microsoft.com/office/officeart/2005/8/layout/matrix3"/>
    <dgm:cxn modelId="{E6C6E6BB-1296-4A1C-B4DD-B22E355BBC3A}" srcId="{4004931E-BFC2-4B0A-9D93-4AE514CEA58C}" destId="{8F8F304A-1F85-40C2-9BEE-C2930D377E4A}" srcOrd="5" destOrd="0" parTransId="{8B3A2610-3CF3-4A9E-BBDF-20CF845129D3}" sibTransId="{73B72D0B-66C0-42D4-9AF4-EE9BCAD50260}"/>
    <dgm:cxn modelId="{6542766B-F1AA-40BC-85C4-727A6CA90FD2}" srcId="{4004931E-BFC2-4B0A-9D93-4AE514CEA58C}" destId="{65A6148B-0A79-4BA9-A8FB-A9735FCC4498}" srcOrd="4" destOrd="0" parTransId="{2D3B2004-4932-4A88-A85B-858D419BE375}" sibTransId="{9FE39471-7A54-451A-8BAF-564BB4932BDF}"/>
    <dgm:cxn modelId="{9A9FCB9E-66DD-488A-ABD0-84259CA303F8}" type="presOf" srcId="{5CD49893-1DE3-4B23-B949-2DA2CC584D94}" destId="{7B279D35-5A94-448F-A1DF-2461FFBE66A1}" srcOrd="0" destOrd="0" presId="urn:microsoft.com/office/officeart/2005/8/layout/matrix3"/>
    <dgm:cxn modelId="{79E43A6F-112A-4469-8BA5-A68A773B5146}" type="presOf" srcId="{B425460C-9684-4E4A-B9B1-3043CA7EA882}" destId="{08EE2F1B-3140-4940-8F50-532E0D9F1D3D}" srcOrd="0" destOrd="0" presId="urn:microsoft.com/office/officeart/2005/8/layout/matrix3"/>
    <dgm:cxn modelId="{80DEF93C-9A7F-4A0F-8D63-6B3FBF64DA54}" srcId="{4004931E-BFC2-4B0A-9D93-4AE514CEA58C}" destId="{5CD49893-1DE3-4B23-B949-2DA2CC584D94}" srcOrd="0" destOrd="0" parTransId="{958377FF-C5F5-47DD-A11F-3E40E6C6BC58}" sibTransId="{A2DCB405-9159-4A46-8D9B-BD17761EC8BB}"/>
    <dgm:cxn modelId="{FEB71E3D-FFE7-444B-B986-C24DB49AF975}" srcId="{4004931E-BFC2-4B0A-9D93-4AE514CEA58C}" destId="{A213176F-6069-4912-B01F-16DE6C056708}" srcOrd="3" destOrd="0" parTransId="{CABD4811-D235-4DC2-AED5-F0389F2A0C99}" sibTransId="{42B1F8EE-2D4C-4F2B-83DD-A729FF8B5807}"/>
    <dgm:cxn modelId="{9F6A4C06-147F-420B-8D5B-560DE5CAFFBC}" srcId="{4004931E-BFC2-4B0A-9D93-4AE514CEA58C}" destId="{8794542B-5B9E-4082-BD12-B496D0E82418}" srcOrd="2" destOrd="0" parTransId="{4E786E30-76A5-4824-8185-D521AE5C3A2D}" sibTransId="{AB81A3DC-7A4B-4E7D-ACF3-F7E9CF66C1E0}"/>
    <dgm:cxn modelId="{358CCF4C-38B3-4B26-9348-A9D9C0D8C9A7}" type="presParOf" srcId="{8F0412BD-A075-44D7-A64C-AF6E61EDBB37}" destId="{97885CC1-9EB7-4E74-9172-931B302386FD}" srcOrd="0" destOrd="0" presId="urn:microsoft.com/office/officeart/2005/8/layout/matrix3"/>
    <dgm:cxn modelId="{1AA2B081-1393-4D0A-BBF0-6A7997E4FF1F}" type="presParOf" srcId="{8F0412BD-A075-44D7-A64C-AF6E61EDBB37}" destId="{7B279D35-5A94-448F-A1DF-2461FFBE66A1}" srcOrd="1" destOrd="0" presId="urn:microsoft.com/office/officeart/2005/8/layout/matrix3"/>
    <dgm:cxn modelId="{D5A62413-2B65-4AC2-B993-1100690B6645}" type="presParOf" srcId="{8F0412BD-A075-44D7-A64C-AF6E61EDBB37}" destId="{08EE2F1B-3140-4940-8F50-532E0D9F1D3D}" srcOrd="2" destOrd="0" presId="urn:microsoft.com/office/officeart/2005/8/layout/matrix3"/>
    <dgm:cxn modelId="{75380437-77B6-4904-969E-62ED9F62600A}" type="presParOf" srcId="{8F0412BD-A075-44D7-A64C-AF6E61EDBB37}" destId="{00001C1F-BD13-4BD8-9A90-21F36DE660FF}" srcOrd="3" destOrd="0" presId="urn:microsoft.com/office/officeart/2005/8/layout/matrix3"/>
    <dgm:cxn modelId="{3A4F1FC2-B424-4229-8A45-33BF895764D0}" type="presParOf" srcId="{8F0412BD-A075-44D7-A64C-AF6E61EDBB37}" destId="{0911D967-C6FA-43EF-8C16-F7AD13A10969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57196E-6DC3-42DE-ABBC-8E911744374F}" type="doc">
      <dgm:prSet loTypeId="urn:microsoft.com/office/officeart/2005/8/layout/radial4" loCatId="relationship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98105462-35A4-4F42-BB20-5FFFCFF5017B}">
      <dgm:prSet phldrT="[Текст]"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Барьеры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568AA4-D828-4B3E-B985-6DD44A8BF7D4}" type="parTrans" cxnId="{DEDE6C2D-C6BB-44FF-B720-E248492495CB}">
      <dgm:prSet/>
      <dgm:spPr/>
      <dgm:t>
        <a:bodyPr/>
        <a:lstStyle/>
        <a:p>
          <a:endParaRPr lang="ru-RU"/>
        </a:p>
      </dgm:t>
    </dgm:pt>
    <dgm:pt modelId="{D3B974C9-2C4F-4899-A45D-0AD55AF25C8F}" type="sibTrans" cxnId="{DEDE6C2D-C6BB-44FF-B720-E248492495CB}">
      <dgm:prSet/>
      <dgm:spPr/>
      <dgm:t>
        <a:bodyPr/>
        <a:lstStyle/>
        <a:p>
          <a:endParaRPr lang="ru-RU"/>
        </a:p>
      </dgm:t>
    </dgm:pt>
    <dgm:pt modelId="{FF6C7B22-7D42-4C23-B57D-EC00ED7C0D38}">
      <dgm:prSet phldrT="[Текст]" custT="1"/>
      <dgm:spPr/>
      <dgm:t>
        <a:bodyPr/>
        <a:lstStyle/>
        <a:p>
          <a:r>
            <a:rPr lang="ru-RU" sz="1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Экономические</a:t>
          </a:r>
          <a:endParaRPr lang="ru-RU" sz="15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896D4E-8B92-48C0-A624-54010297CF4F}" type="parTrans" cxnId="{FBEAEF9A-DBA1-4E80-89F9-05A3B5EC6977}">
      <dgm:prSet/>
      <dgm:spPr/>
      <dgm:t>
        <a:bodyPr/>
        <a:lstStyle/>
        <a:p>
          <a:endParaRPr lang="ru-RU"/>
        </a:p>
      </dgm:t>
    </dgm:pt>
    <dgm:pt modelId="{712A18CA-365B-4F04-B92F-64A84F586AF5}" type="sibTrans" cxnId="{FBEAEF9A-DBA1-4E80-89F9-05A3B5EC6977}">
      <dgm:prSet/>
      <dgm:spPr/>
      <dgm:t>
        <a:bodyPr/>
        <a:lstStyle/>
        <a:p>
          <a:endParaRPr lang="ru-RU"/>
        </a:p>
      </dgm:t>
    </dgm:pt>
    <dgm:pt modelId="{A09D178F-15A9-41E4-9106-17CA1F345915}">
      <dgm:prSet phldrT="[Текст]" custT="1"/>
      <dgm:spPr/>
      <dgm:t>
        <a:bodyPr/>
        <a:lstStyle/>
        <a:p>
          <a:r>
            <a:rPr lang="ru-RU" sz="1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Неформальные</a:t>
          </a:r>
          <a:endParaRPr lang="ru-RU" sz="15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039353-D5C7-4D60-A123-EEFE4A2ACB01}" type="parTrans" cxnId="{B1F689E7-A991-40F3-BC21-3FFCF2FABD78}">
      <dgm:prSet/>
      <dgm:spPr/>
      <dgm:t>
        <a:bodyPr/>
        <a:lstStyle/>
        <a:p>
          <a:endParaRPr lang="ru-RU"/>
        </a:p>
      </dgm:t>
    </dgm:pt>
    <dgm:pt modelId="{295E85F8-C53A-48D7-B65F-C499D2D0472F}" type="sibTrans" cxnId="{B1F689E7-A991-40F3-BC21-3FFCF2FABD78}">
      <dgm:prSet/>
      <dgm:spPr/>
      <dgm:t>
        <a:bodyPr/>
        <a:lstStyle/>
        <a:p>
          <a:endParaRPr lang="ru-RU"/>
        </a:p>
      </dgm:t>
    </dgm:pt>
    <dgm:pt modelId="{C9013CDD-35E4-405C-9D2E-17E36CC130A9}">
      <dgm:prSet phldrT="[Текст]"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Административные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94CDCDE-E570-4C86-9533-6862C3474811}" type="parTrans" cxnId="{89F96215-2A47-41C4-AC0F-C7EE0D5BA387}">
      <dgm:prSet/>
      <dgm:spPr/>
      <dgm:t>
        <a:bodyPr/>
        <a:lstStyle/>
        <a:p>
          <a:endParaRPr lang="ru-RU"/>
        </a:p>
      </dgm:t>
    </dgm:pt>
    <dgm:pt modelId="{720E20BA-8BE1-4063-BA26-CE1C4F73C6AE}" type="sibTrans" cxnId="{89F96215-2A47-41C4-AC0F-C7EE0D5BA387}">
      <dgm:prSet/>
      <dgm:spPr/>
      <dgm:t>
        <a:bodyPr/>
        <a:lstStyle/>
        <a:p>
          <a:endParaRPr lang="ru-RU"/>
        </a:p>
      </dgm:t>
    </dgm:pt>
    <dgm:pt modelId="{D39A6246-48F3-4580-AE29-3DAED379DE13}" type="pres">
      <dgm:prSet presAssocID="{3557196E-6DC3-42DE-ABBC-8E911744374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1F153B-F915-43EC-8C1F-38615ED3C71B}" type="pres">
      <dgm:prSet presAssocID="{98105462-35A4-4F42-BB20-5FFFCFF5017B}" presName="centerShape" presStyleLbl="node0" presStyleIdx="0" presStyleCnt="1"/>
      <dgm:spPr/>
      <dgm:t>
        <a:bodyPr/>
        <a:lstStyle/>
        <a:p>
          <a:endParaRPr lang="ru-RU"/>
        </a:p>
      </dgm:t>
    </dgm:pt>
    <dgm:pt modelId="{7E45E5EC-6868-405C-AA4B-9EDAF9B58234}" type="pres">
      <dgm:prSet presAssocID="{C2896D4E-8B92-48C0-A624-54010297CF4F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BAB3B997-5721-40D1-A66D-DF064EC5AB63}" type="pres">
      <dgm:prSet presAssocID="{FF6C7B22-7D42-4C23-B57D-EC00ED7C0D3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10CA87-CC6E-477A-B877-B31F092DED53}" type="pres">
      <dgm:prSet presAssocID="{4B039353-D5C7-4D60-A123-EEFE4A2ACB01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1BA1B5BD-46DD-4EFD-AA94-E5650C325067}" type="pres">
      <dgm:prSet presAssocID="{A09D178F-15A9-41E4-9106-17CA1F34591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858F66-BBB3-4E1C-A64B-3FC6824C273D}" type="pres">
      <dgm:prSet presAssocID="{E94CDCDE-E570-4C86-9533-6862C3474811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52A2D900-1D63-4E4B-8E48-9637791A1CDF}" type="pres">
      <dgm:prSet presAssocID="{C9013CDD-35E4-405C-9D2E-17E36CC130A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15F08D-26B7-4E60-AB31-046587AB0C72}" type="presOf" srcId="{C2896D4E-8B92-48C0-A624-54010297CF4F}" destId="{7E45E5EC-6868-405C-AA4B-9EDAF9B58234}" srcOrd="0" destOrd="0" presId="urn:microsoft.com/office/officeart/2005/8/layout/radial4"/>
    <dgm:cxn modelId="{43BF8350-9CF8-47E9-B052-0F9EE0596E3C}" type="presOf" srcId="{FF6C7B22-7D42-4C23-B57D-EC00ED7C0D38}" destId="{BAB3B997-5721-40D1-A66D-DF064EC5AB63}" srcOrd="0" destOrd="0" presId="urn:microsoft.com/office/officeart/2005/8/layout/radial4"/>
    <dgm:cxn modelId="{05E620DE-EE2A-4723-B804-C84ACC5A9E36}" type="presOf" srcId="{E94CDCDE-E570-4C86-9533-6862C3474811}" destId="{60858F66-BBB3-4E1C-A64B-3FC6824C273D}" srcOrd="0" destOrd="0" presId="urn:microsoft.com/office/officeart/2005/8/layout/radial4"/>
    <dgm:cxn modelId="{2B0AD435-818D-48B5-889E-ED52E1F111D2}" type="presOf" srcId="{C9013CDD-35E4-405C-9D2E-17E36CC130A9}" destId="{52A2D900-1D63-4E4B-8E48-9637791A1CDF}" srcOrd="0" destOrd="0" presId="urn:microsoft.com/office/officeart/2005/8/layout/radial4"/>
    <dgm:cxn modelId="{DEDE6C2D-C6BB-44FF-B720-E248492495CB}" srcId="{3557196E-6DC3-42DE-ABBC-8E911744374F}" destId="{98105462-35A4-4F42-BB20-5FFFCFF5017B}" srcOrd="0" destOrd="0" parTransId="{22568AA4-D828-4B3E-B985-6DD44A8BF7D4}" sibTransId="{D3B974C9-2C4F-4899-A45D-0AD55AF25C8F}"/>
    <dgm:cxn modelId="{535CA47C-3C94-48A2-84D8-BB8460BD512D}" type="presOf" srcId="{98105462-35A4-4F42-BB20-5FFFCFF5017B}" destId="{221F153B-F915-43EC-8C1F-38615ED3C71B}" srcOrd="0" destOrd="0" presId="urn:microsoft.com/office/officeart/2005/8/layout/radial4"/>
    <dgm:cxn modelId="{B65EFA36-BEFB-4664-828E-F8509D39168A}" type="presOf" srcId="{3557196E-6DC3-42DE-ABBC-8E911744374F}" destId="{D39A6246-48F3-4580-AE29-3DAED379DE13}" srcOrd="0" destOrd="0" presId="urn:microsoft.com/office/officeart/2005/8/layout/radial4"/>
    <dgm:cxn modelId="{FBEAEF9A-DBA1-4E80-89F9-05A3B5EC6977}" srcId="{98105462-35A4-4F42-BB20-5FFFCFF5017B}" destId="{FF6C7B22-7D42-4C23-B57D-EC00ED7C0D38}" srcOrd="0" destOrd="0" parTransId="{C2896D4E-8B92-48C0-A624-54010297CF4F}" sibTransId="{712A18CA-365B-4F04-B92F-64A84F586AF5}"/>
    <dgm:cxn modelId="{D33BB851-B36C-4C8B-A79B-37D78844DA94}" type="presOf" srcId="{4B039353-D5C7-4D60-A123-EEFE4A2ACB01}" destId="{5E10CA87-CC6E-477A-B877-B31F092DED53}" srcOrd="0" destOrd="0" presId="urn:microsoft.com/office/officeart/2005/8/layout/radial4"/>
    <dgm:cxn modelId="{BBF3DEDC-B0FD-448A-B2CD-8D2D380DAB2B}" type="presOf" srcId="{A09D178F-15A9-41E4-9106-17CA1F345915}" destId="{1BA1B5BD-46DD-4EFD-AA94-E5650C325067}" srcOrd="0" destOrd="0" presId="urn:microsoft.com/office/officeart/2005/8/layout/radial4"/>
    <dgm:cxn modelId="{89F96215-2A47-41C4-AC0F-C7EE0D5BA387}" srcId="{98105462-35A4-4F42-BB20-5FFFCFF5017B}" destId="{C9013CDD-35E4-405C-9D2E-17E36CC130A9}" srcOrd="2" destOrd="0" parTransId="{E94CDCDE-E570-4C86-9533-6862C3474811}" sibTransId="{720E20BA-8BE1-4063-BA26-CE1C4F73C6AE}"/>
    <dgm:cxn modelId="{B1F689E7-A991-40F3-BC21-3FFCF2FABD78}" srcId="{98105462-35A4-4F42-BB20-5FFFCFF5017B}" destId="{A09D178F-15A9-41E4-9106-17CA1F345915}" srcOrd="1" destOrd="0" parTransId="{4B039353-D5C7-4D60-A123-EEFE4A2ACB01}" sibTransId="{295E85F8-C53A-48D7-B65F-C499D2D0472F}"/>
    <dgm:cxn modelId="{AFC838C7-3226-4363-B465-8F2FF7DB6F7F}" type="presParOf" srcId="{D39A6246-48F3-4580-AE29-3DAED379DE13}" destId="{221F153B-F915-43EC-8C1F-38615ED3C71B}" srcOrd="0" destOrd="0" presId="urn:microsoft.com/office/officeart/2005/8/layout/radial4"/>
    <dgm:cxn modelId="{48B51593-CC71-459F-A3B3-C23EBB03184A}" type="presParOf" srcId="{D39A6246-48F3-4580-AE29-3DAED379DE13}" destId="{7E45E5EC-6868-405C-AA4B-9EDAF9B58234}" srcOrd="1" destOrd="0" presId="urn:microsoft.com/office/officeart/2005/8/layout/radial4"/>
    <dgm:cxn modelId="{33DFD135-5EAA-49B5-93CE-4D1442F57550}" type="presParOf" srcId="{D39A6246-48F3-4580-AE29-3DAED379DE13}" destId="{BAB3B997-5721-40D1-A66D-DF064EC5AB63}" srcOrd="2" destOrd="0" presId="urn:microsoft.com/office/officeart/2005/8/layout/radial4"/>
    <dgm:cxn modelId="{1CB71063-75F4-4213-BBED-E41549A3FF3C}" type="presParOf" srcId="{D39A6246-48F3-4580-AE29-3DAED379DE13}" destId="{5E10CA87-CC6E-477A-B877-B31F092DED53}" srcOrd="3" destOrd="0" presId="urn:microsoft.com/office/officeart/2005/8/layout/radial4"/>
    <dgm:cxn modelId="{CE36BC6A-F609-4AF8-BD00-9DAC5AB0D43A}" type="presParOf" srcId="{D39A6246-48F3-4580-AE29-3DAED379DE13}" destId="{1BA1B5BD-46DD-4EFD-AA94-E5650C325067}" srcOrd="4" destOrd="0" presId="urn:microsoft.com/office/officeart/2005/8/layout/radial4"/>
    <dgm:cxn modelId="{7DB06692-2674-4288-8178-AA3A5E4BC7D1}" type="presParOf" srcId="{D39A6246-48F3-4580-AE29-3DAED379DE13}" destId="{60858F66-BBB3-4E1C-A64B-3FC6824C273D}" srcOrd="5" destOrd="0" presId="urn:microsoft.com/office/officeart/2005/8/layout/radial4"/>
    <dgm:cxn modelId="{2C3C2DA3-D25D-43A7-908A-D77A5813045C}" type="presParOf" srcId="{D39A6246-48F3-4580-AE29-3DAED379DE13}" destId="{52A2D900-1D63-4E4B-8E48-9637791A1CDF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9D4063-C791-4C45-B3E9-2570B814BC85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F14852-4420-46D1-92F1-0AA943AB85CC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5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Рынок трудовых ресурсов  </a:t>
          </a:r>
        </a:p>
      </dgm:t>
    </dgm:pt>
    <dgm:pt modelId="{216BF997-C945-46A5-9309-C17067049B11}" type="parTrans" cxnId="{77EF8B5A-F1A1-4E8C-B574-D945FB19F2D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86396E4D-7202-4594-9421-0BBD6A8265DC}" type="sibTrans" cxnId="{77EF8B5A-F1A1-4E8C-B574-D945FB19F2D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2F7C1F8-AEF7-4611-BF6B-0B28C7B64AE1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Возможность привлечения на рынке труда дополнительных сотрудников для оказания услуги</a:t>
          </a:r>
        </a:p>
      </dgm:t>
    </dgm:pt>
    <dgm:pt modelId="{47275A6A-4219-426C-A80C-604DD21BE142}" type="parTrans" cxnId="{B8CD7E15-0C54-46FF-B62D-219F0FC3FC45}">
      <dgm:prSet/>
      <dgm:spPr>
        <a:ln>
          <a:solidFill>
            <a:srgbClr val="CBDAB5"/>
          </a:solidFill>
        </a:ln>
      </dgm:spPr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2F90B55-3C1A-4396-B779-7862EB2783BA}" type="sibTrans" cxnId="{B8CD7E15-0C54-46FF-B62D-219F0FC3FC4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1626B29-366E-4616-AB6B-A0F6D37F9B46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Квалификация специалистов, необходимых для оказания услуги</a:t>
          </a:r>
        </a:p>
      </dgm:t>
    </dgm:pt>
    <dgm:pt modelId="{C8FF8EF4-BBDC-441E-861B-A75D9F0A0AA6}" type="parTrans" cxnId="{E9CB0A74-E20D-4902-A4AF-376BD193010B}">
      <dgm:prSet/>
      <dgm:spPr>
        <a:ln>
          <a:solidFill>
            <a:srgbClr val="CBDAB5"/>
          </a:solidFill>
        </a:ln>
      </dgm:spPr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5C55F5E-FCD0-447F-8047-17ED091FA40D}" type="sibTrans" cxnId="{E9CB0A74-E20D-4902-A4AF-376BD193010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EC05915-3071-4102-99AD-5411E6E8E309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1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Приемлемость для негосударственной организации уровня заработной платы, запрашиваемой специалистами, необходимыми для оказания услуги</a:t>
          </a:r>
        </a:p>
      </dgm:t>
    </dgm:pt>
    <dgm:pt modelId="{65B470CA-D82D-4DE4-BEAF-73287EA45B04}" type="parTrans" cxnId="{C62CCC28-2F14-48CB-9E85-58CB51ED4A11}">
      <dgm:prSet/>
      <dgm:spPr>
        <a:solidFill>
          <a:srgbClr val="CBDAB5"/>
        </a:solidFill>
        <a:ln>
          <a:solidFill>
            <a:srgbClr val="CBDAB5"/>
          </a:solidFill>
        </a:ln>
      </dgm:spPr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19997AE-9906-49E8-BD49-4EBEA956CD10}" type="sibTrans" cxnId="{C62CCC28-2F14-48CB-9E85-58CB51ED4A1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AE4FA6D-848E-48B2-9938-528500F8B220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Доступность программ повышения квалификации и/или профессиональной переподготовки сотрудников для оказания услуги</a:t>
          </a:r>
        </a:p>
      </dgm:t>
    </dgm:pt>
    <dgm:pt modelId="{C39F448B-A05A-4CCA-AAC4-8D962416D6FA}" type="parTrans" cxnId="{3B101787-4ED4-49E7-8C0E-451F07024334}">
      <dgm:prSet/>
      <dgm:spPr>
        <a:solidFill>
          <a:srgbClr val="CBDAB5"/>
        </a:solidFill>
        <a:ln>
          <a:solidFill>
            <a:srgbClr val="CBDAB5"/>
          </a:solidFill>
        </a:ln>
      </dgm:spPr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4D52B48-B109-4801-A9F7-7A7234DE998C}" type="sibTrans" cxnId="{3B101787-4ED4-49E7-8C0E-451F07024334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05E4DB2-0952-4AC1-BE3F-FF5CFA7894EA}" type="pres">
      <dgm:prSet presAssocID="{8F9D4063-C791-4C45-B3E9-2570B814BC85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2D283F-FB21-4D45-AF1D-5FF0A9FB570D}" type="pres">
      <dgm:prSet presAssocID="{6CF14852-4420-46D1-92F1-0AA943AB85CC}" presName="root1" presStyleCnt="0"/>
      <dgm:spPr/>
    </dgm:pt>
    <dgm:pt modelId="{91A446F7-F1B9-455B-B143-E40EFD7745F9}" type="pres">
      <dgm:prSet presAssocID="{6CF14852-4420-46D1-92F1-0AA943AB85CC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12DA2B-535F-4E31-A4C3-3859AEE26953}" type="pres">
      <dgm:prSet presAssocID="{6CF14852-4420-46D1-92F1-0AA943AB85CC}" presName="level2hierChild" presStyleCnt="0"/>
      <dgm:spPr/>
    </dgm:pt>
    <dgm:pt modelId="{E8F8FDB7-1E83-4637-AA7F-3AFAAC267BB7}" type="pres">
      <dgm:prSet presAssocID="{47275A6A-4219-426C-A80C-604DD21BE142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30D4B6AF-505D-4E55-BD7C-2F21B7C41FC7}" type="pres">
      <dgm:prSet presAssocID="{47275A6A-4219-426C-A80C-604DD21BE142}" presName="connTx" presStyleLbl="parChTrans1D2" presStyleIdx="0" presStyleCnt="4"/>
      <dgm:spPr/>
      <dgm:t>
        <a:bodyPr/>
        <a:lstStyle/>
        <a:p>
          <a:endParaRPr lang="ru-RU"/>
        </a:p>
      </dgm:t>
    </dgm:pt>
    <dgm:pt modelId="{5D2F9FB9-B8AF-4622-A174-6A09D65C0813}" type="pres">
      <dgm:prSet presAssocID="{E2F7C1F8-AEF7-4611-BF6B-0B28C7B64AE1}" presName="root2" presStyleCnt="0"/>
      <dgm:spPr/>
    </dgm:pt>
    <dgm:pt modelId="{42505557-FC8F-4253-8D58-B92F0FCDB5F7}" type="pres">
      <dgm:prSet presAssocID="{E2F7C1F8-AEF7-4611-BF6B-0B28C7B64AE1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C86DE0-C98C-4027-B444-350E6057B2CC}" type="pres">
      <dgm:prSet presAssocID="{E2F7C1F8-AEF7-4611-BF6B-0B28C7B64AE1}" presName="level3hierChild" presStyleCnt="0"/>
      <dgm:spPr/>
    </dgm:pt>
    <dgm:pt modelId="{66294792-3699-42F0-BC40-0E86160918FE}" type="pres">
      <dgm:prSet presAssocID="{C8FF8EF4-BBDC-441E-861B-A75D9F0A0AA6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0CB53525-4664-4940-8056-31FFA180D665}" type="pres">
      <dgm:prSet presAssocID="{C8FF8EF4-BBDC-441E-861B-A75D9F0A0AA6}" presName="connTx" presStyleLbl="parChTrans1D2" presStyleIdx="1" presStyleCnt="4"/>
      <dgm:spPr/>
      <dgm:t>
        <a:bodyPr/>
        <a:lstStyle/>
        <a:p>
          <a:endParaRPr lang="ru-RU"/>
        </a:p>
      </dgm:t>
    </dgm:pt>
    <dgm:pt modelId="{D72D04BB-EB30-41B8-8F51-01E076B922A2}" type="pres">
      <dgm:prSet presAssocID="{01626B29-366E-4616-AB6B-A0F6D37F9B46}" presName="root2" presStyleCnt="0"/>
      <dgm:spPr/>
    </dgm:pt>
    <dgm:pt modelId="{31309C15-392E-4C2E-B743-565FCCEB5748}" type="pres">
      <dgm:prSet presAssocID="{01626B29-366E-4616-AB6B-A0F6D37F9B46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36B956-A71B-48A3-8724-EE074786A319}" type="pres">
      <dgm:prSet presAssocID="{01626B29-366E-4616-AB6B-A0F6D37F9B46}" presName="level3hierChild" presStyleCnt="0"/>
      <dgm:spPr/>
    </dgm:pt>
    <dgm:pt modelId="{11EE2AE8-E564-422C-BB16-5B404D9792BF}" type="pres">
      <dgm:prSet presAssocID="{65B470CA-D82D-4DE4-BEAF-73287EA45B04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3D7A99E8-BBFC-4FA2-9E64-CEDBB2027F35}" type="pres">
      <dgm:prSet presAssocID="{65B470CA-D82D-4DE4-BEAF-73287EA45B04}" presName="connTx" presStyleLbl="parChTrans1D2" presStyleIdx="2" presStyleCnt="4"/>
      <dgm:spPr/>
      <dgm:t>
        <a:bodyPr/>
        <a:lstStyle/>
        <a:p>
          <a:endParaRPr lang="ru-RU"/>
        </a:p>
      </dgm:t>
    </dgm:pt>
    <dgm:pt modelId="{A2B07085-6FFE-417F-8314-B9B9DD3987B7}" type="pres">
      <dgm:prSet presAssocID="{BEC05915-3071-4102-99AD-5411E6E8E309}" presName="root2" presStyleCnt="0"/>
      <dgm:spPr/>
    </dgm:pt>
    <dgm:pt modelId="{3E39EE0B-B294-4F66-BE21-5604AA5E88BA}" type="pres">
      <dgm:prSet presAssocID="{BEC05915-3071-4102-99AD-5411E6E8E309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586D263-D229-4110-B4EC-7F21C41F6844}" type="pres">
      <dgm:prSet presAssocID="{BEC05915-3071-4102-99AD-5411E6E8E309}" presName="level3hierChild" presStyleCnt="0"/>
      <dgm:spPr/>
    </dgm:pt>
    <dgm:pt modelId="{50E0041A-B863-4810-8232-D4691CCAB74E}" type="pres">
      <dgm:prSet presAssocID="{C39F448B-A05A-4CCA-AAC4-8D962416D6FA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D468D74D-FA6A-4E6D-A769-83E0C1CE4218}" type="pres">
      <dgm:prSet presAssocID="{C39F448B-A05A-4CCA-AAC4-8D962416D6FA}" presName="connTx" presStyleLbl="parChTrans1D2" presStyleIdx="3" presStyleCnt="4"/>
      <dgm:spPr/>
      <dgm:t>
        <a:bodyPr/>
        <a:lstStyle/>
        <a:p>
          <a:endParaRPr lang="ru-RU"/>
        </a:p>
      </dgm:t>
    </dgm:pt>
    <dgm:pt modelId="{D9CE989F-1CDC-4BE4-B1A3-C9D09FD8B5AD}" type="pres">
      <dgm:prSet presAssocID="{DAE4FA6D-848E-48B2-9938-528500F8B220}" presName="root2" presStyleCnt="0"/>
      <dgm:spPr/>
    </dgm:pt>
    <dgm:pt modelId="{CF183600-A7F8-4FAF-9705-FB08417512FC}" type="pres">
      <dgm:prSet presAssocID="{DAE4FA6D-848E-48B2-9938-528500F8B220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A8C6EA-DF6A-4EB7-B955-B4E145ACBE90}" type="pres">
      <dgm:prSet presAssocID="{DAE4FA6D-848E-48B2-9938-528500F8B220}" presName="level3hierChild" presStyleCnt="0"/>
      <dgm:spPr/>
    </dgm:pt>
  </dgm:ptLst>
  <dgm:cxnLst>
    <dgm:cxn modelId="{3381A653-ED4A-46B0-91D8-3B7AFE12D57B}" type="presOf" srcId="{47275A6A-4219-426C-A80C-604DD21BE142}" destId="{E8F8FDB7-1E83-4637-AA7F-3AFAAC267BB7}" srcOrd="0" destOrd="0" presId="urn:microsoft.com/office/officeart/2008/layout/HorizontalMultiLevelHierarchy"/>
    <dgm:cxn modelId="{69976697-0B33-48E0-BF0E-6A6AB02F9394}" type="presOf" srcId="{65B470CA-D82D-4DE4-BEAF-73287EA45B04}" destId="{11EE2AE8-E564-422C-BB16-5B404D9792BF}" srcOrd="0" destOrd="0" presId="urn:microsoft.com/office/officeart/2008/layout/HorizontalMultiLevelHierarchy"/>
    <dgm:cxn modelId="{4997718A-075E-4CF7-8F55-D400DCE68336}" type="presOf" srcId="{C8FF8EF4-BBDC-441E-861B-A75D9F0A0AA6}" destId="{0CB53525-4664-4940-8056-31FFA180D665}" srcOrd="1" destOrd="0" presId="urn:microsoft.com/office/officeart/2008/layout/HorizontalMultiLevelHierarchy"/>
    <dgm:cxn modelId="{D528C1BA-AA16-4C2B-861B-D8C1535A8B32}" type="presOf" srcId="{BEC05915-3071-4102-99AD-5411E6E8E309}" destId="{3E39EE0B-B294-4F66-BE21-5604AA5E88BA}" srcOrd="0" destOrd="0" presId="urn:microsoft.com/office/officeart/2008/layout/HorizontalMultiLevelHierarchy"/>
    <dgm:cxn modelId="{F8C12452-1D32-4DB8-A5D6-3C3022565A3D}" type="presOf" srcId="{65B470CA-D82D-4DE4-BEAF-73287EA45B04}" destId="{3D7A99E8-BBFC-4FA2-9E64-CEDBB2027F35}" srcOrd="1" destOrd="0" presId="urn:microsoft.com/office/officeart/2008/layout/HorizontalMultiLevelHierarchy"/>
    <dgm:cxn modelId="{9BA2D6A0-F9CB-4E4F-8E27-E30A51542AE7}" type="presOf" srcId="{8F9D4063-C791-4C45-B3E9-2570B814BC85}" destId="{405E4DB2-0952-4AC1-BE3F-FF5CFA7894EA}" srcOrd="0" destOrd="0" presId="urn:microsoft.com/office/officeart/2008/layout/HorizontalMultiLevelHierarchy"/>
    <dgm:cxn modelId="{67F1B973-D648-439B-9A24-2CB283ED906D}" type="presOf" srcId="{DAE4FA6D-848E-48B2-9938-528500F8B220}" destId="{CF183600-A7F8-4FAF-9705-FB08417512FC}" srcOrd="0" destOrd="0" presId="urn:microsoft.com/office/officeart/2008/layout/HorizontalMultiLevelHierarchy"/>
    <dgm:cxn modelId="{AB7DB1B7-0E9F-4245-BDC7-C3E6A3A3E7B1}" type="presOf" srcId="{01626B29-366E-4616-AB6B-A0F6D37F9B46}" destId="{31309C15-392E-4C2E-B743-565FCCEB5748}" srcOrd="0" destOrd="0" presId="urn:microsoft.com/office/officeart/2008/layout/HorizontalMultiLevelHierarchy"/>
    <dgm:cxn modelId="{B8CD7E15-0C54-46FF-B62D-219F0FC3FC45}" srcId="{6CF14852-4420-46D1-92F1-0AA943AB85CC}" destId="{E2F7C1F8-AEF7-4611-BF6B-0B28C7B64AE1}" srcOrd="0" destOrd="0" parTransId="{47275A6A-4219-426C-A80C-604DD21BE142}" sibTransId="{A2F90B55-3C1A-4396-B779-7862EB2783BA}"/>
    <dgm:cxn modelId="{EF726AF4-24BE-4B33-9A28-92B7E327C493}" type="presOf" srcId="{6CF14852-4420-46D1-92F1-0AA943AB85CC}" destId="{91A446F7-F1B9-455B-B143-E40EFD7745F9}" srcOrd="0" destOrd="0" presId="urn:microsoft.com/office/officeart/2008/layout/HorizontalMultiLevelHierarchy"/>
    <dgm:cxn modelId="{AD1D72DA-D9CA-445F-9D99-8A5A9C660618}" type="presOf" srcId="{C8FF8EF4-BBDC-441E-861B-A75D9F0A0AA6}" destId="{66294792-3699-42F0-BC40-0E86160918FE}" srcOrd="0" destOrd="0" presId="urn:microsoft.com/office/officeart/2008/layout/HorizontalMultiLevelHierarchy"/>
    <dgm:cxn modelId="{049C8EE1-E079-4C49-8538-596AF4FCC5AA}" type="presOf" srcId="{47275A6A-4219-426C-A80C-604DD21BE142}" destId="{30D4B6AF-505D-4E55-BD7C-2F21B7C41FC7}" srcOrd="1" destOrd="0" presId="urn:microsoft.com/office/officeart/2008/layout/HorizontalMultiLevelHierarchy"/>
    <dgm:cxn modelId="{77EF8B5A-F1A1-4E8C-B574-D945FB19F2DA}" srcId="{8F9D4063-C791-4C45-B3E9-2570B814BC85}" destId="{6CF14852-4420-46D1-92F1-0AA943AB85CC}" srcOrd="0" destOrd="0" parTransId="{216BF997-C945-46A5-9309-C17067049B11}" sibTransId="{86396E4D-7202-4594-9421-0BBD6A8265DC}"/>
    <dgm:cxn modelId="{3B101787-4ED4-49E7-8C0E-451F07024334}" srcId="{6CF14852-4420-46D1-92F1-0AA943AB85CC}" destId="{DAE4FA6D-848E-48B2-9938-528500F8B220}" srcOrd="3" destOrd="0" parTransId="{C39F448B-A05A-4CCA-AAC4-8D962416D6FA}" sibTransId="{C4D52B48-B109-4801-A9F7-7A7234DE998C}"/>
    <dgm:cxn modelId="{D0E5D5C7-7B32-4E1D-BC08-1741D1396E0F}" type="presOf" srcId="{C39F448B-A05A-4CCA-AAC4-8D962416D6FA}" destId="{50E0041A-B863-4810-8232-D4691CCAB74E}" srcOrd="0" destOrd="0" presId="urn:microsoft.com/office/officeart/2008/layout/HorizontalMultiLevelHierarchy"/>
    <dgm:cxn modelId="{990F6549-9221-48E5-9F50-1147A9F94490}" type="presOf" srcId="{E2F7C1F8-AEF7-4611-BF6B-0B28C7B64AE1}" destId="{42505557-FC8F-4253-8D58-B92F0FCDB5F7}" srcOrd="0" destOrd="0" presId="urn:microsoft.com/office/officeart/2008/layout/HorizontalMultiLevelHierarchy"/>
    <dgm:cxn modelId="{807FA191-D7F6-4FF2-B172-57201BF864A5}" type="presOf" srcId="{C39F448B-A05A-4CCA-AAC4-8D962416D6FA}" destId="{D468D74D-FA6A-4E6D-A769-83E0C1CE4218}" srcOrd="1" destOrd="0" presId="urn:microsoft.com/office/officeart/2008/layout/HorizontalMultiLevelHierarchy"/>
    <dgm:cxn modelId="{E9CB0A74-E20D-4902-A4AF-376BD193010B}" srcId="{6CF14852-4420-46D1-92F1-0AA943AB85CC}" destId="{01626B29-366E-4616-AB6B-A0F6D37F9B46}" srcOrd="1" destOrd="0" parTransId="{C8FF8EF4-BBDC-441E-861B-A75D9F0A0AA6}" sibTransId="{C5C55F5E-FCD0-447F-8047-17ED091FA40D}"/>
    <dgm:cxn modelId="{C62CCC28-2F14-48CB-9E85-58CB51ED4A11}" srcId="{6CF14852-4420-46D1-92F1-0AA943AB85CC}" destId="{BEC05915-3071-4102-99AD-5411E6E8E309}" srcOrd="2" destOrd="0" parTransId="{65B470CA-D82D-4DE4-BEAF-73287EA45B04}" sibTransId="{219997AE-9906-49E8-BD49-4EBEA956CD10}"/>
    <dgm:cxn modelId="{628E937C-E514-436A-89B1-9742860CB4B0}" type="presParOf" srcId="{405E4DB2-0952-4AC1-BE3F-FF5CFA7894EA}" destId="{3E2D283F-FB21-4D45-AF1D-5FF0A9FB570D}" srcOrd="0" destOrd="0" presId="urn:microsoft.com/office/officeart/2008/layout/HorizontalMultiLevelHierarchy"/>
    <dgm:cxn modelId="{4A4CA42A-EECD-4EC8-8F69-0DFF09186032}" type="presParOf" srcId="{3E2D283F-FB21-4D45-AF1D-5FF0A9FB570D}" destId="{91A446F7-F1B9-455B-B143-E40EFD7745F9}" srcOrd="0" destOrd="0" presId="urn:microsoft.com/office/officeart/2008/layout/HorizontalMultiLevelHierarchy"/>
    <dgm:cxn modelId="{21168F5C-28EA-46D6-AFDB-674D28B9D4C4}" type="presParOf" srcId="{3E2D283F-FB21-4D45-AF1D-5FF0A9FB570D}" destId="{B012DA2B-535F-4E31-A4C3-3859AEE26953}" srcOrd="1" destOrd="0" presId="urn:microsoft.com/office/officeart/2008/layout/HorizontalMultiLevelHierarchy"/>
    <dgm:cxn modelId="{FACAE0EA-FBF6-4D2E-8D98-56F876967D34}" type="presParOf" srcId="{B012DA2B-535F-4E31-A4C3-3859AEE26953}" destId="{E8F8FDB7-1E83-4637-AA7F-3AFAAC267BB7}" srcOrd="0" destOrd="0" presId="urn:microsoft.com/office/officeart/2008/layout/HorizontalMultiLevelHierarchy"/>
    <dgm:cxn modelId="{7E615F75-4C7F-48F6-840D-56BF39CD710A}" type="presParOf" srcId="{E8F8FDB7-1E83-4637-AA7F-3AFAAC267BB7}" destId="{30D4B6AF-505D-4E55-BD7C-2F21B7C41FC7}" srcOrd="0" destOrd="0" presId="urn:microsoft.com/office/officeart/2008/layout/HorizontalMultiLevelHierarchy"/>
    <dgm:cxn modelId="{D94D1B79-E0BA-468E-8E15-35B8426EAE3A}" type="presParOf" srcId="{B012DA2B-535F-4E31-A4C3-3859AEE26953}" destId="{5D2F9FB9-B8AF-4622-A174-6A09D65C0813}" srcOrd="1" destOrd="0" presId="urn:microsoft.com/office/officeart/2008/layout/HorizontalMultiLevelHierarchy"/>
    <dgm:cxn modelId="{4C689D64-FEE3-4A5A-B856-1A9D6BBA6F86}" type="presParOf" srcId="{5D2F9FB9-B8AF-4622-A174-6A09D65C0813}" destId="{42505557-FC8F-4253-8D58-B92F0FCDB5F7}" srcOrd="0" destOrd="0" presId="urn:microsoft.com/office/officeart/2008/layout/HorizontalMultiLevelHierarchy"/>
    <dgm:cxn modelId="{9A12C33B-29B6-458C-B715-263EFA60FF1E}" type="presParOf" srcId="{5D2F9FB9-B8AF-4622-A174-6A09D65C0813}" destId="{65C86DE0-C98C-4027-B444-350E6057B2CC}" srcOrd="1" destOrd="0" presId="urn:microsoft.com/office/officeart/2008/layout/HorizontalMultiLevelHierarchy"/>
    <dgm:cxn modelId="{5E2E5B86-C44D-43FA-BE1D-BA6B2BDD52E5}" type="presParOf" srcId="{B012DA2B-535F-4E31-A4C3-3859AEE26953}" destId="{66294792-3699-42F0-BC40-0E86160918FE}" srcOrd="2" destOrd="0" presId="urn:microsoft.com/office/officeart/2008/layout/HorizontalMultiLevelHierarchy"/>
    <dgm:cxn modelId="{D3812792-57D1-4DFE-B24C-40203D23A497}" type="presParOf" srcId="{66294792-3699-42F0-BC40-0E86160918FE}" destId="{0CB53525-4664-4940-8056-31FFA180D665}" srcOrd="0" destOrd="0" presId="urn:microsoft.com/office/officeart/2008/layout/HorizontalMultiLevelHierarchy"/>
    <dgm:cxn modelId="{9CDACE2B-C03A-4C59-AA1E-581A508790F7}" type="presParOf" srcId="{B012DA2B-535F-4E31-A4C3-3859AEE26953}" destId="{D72D04BB-EB30-41B8-8F51-01E076B922A2}" srcOrd="3" destOrd="0" presId="urn:microsoft.com/office/officeart/2008/layout/HorizontalMultiLevelHierarchy"/>
    <dgm:cxn modelId="{61917735-BEEB-4E50-9894-C25D6068F245}" type="presParOf" srcId="{D72D04BB-EB30-41B8-8F51-01E076B922A2}" destId="{31309C15-392E-4C2E-B743-565FCCEB5748}" srcOrd="0" destOrd="0" presId="urn:microsoft.com/office/officeart/2008/layout/HorizontalMultiLevelHierarchy"/>
    <dgm:cxn modelId="{7E5A56A4-88BF-4EE7-A459-36352EF9ECC9}" type="presParOf" srcId="{D72D04BB-EB30-41B8-8F51-01E076B922A2}" destId="{4236B956-A71B-48A3-8724-EE074786A319}" srcOrd="1" destOrd="0" presId="urn:microsoft.com/office/officeart/2008/layout/HorizontalMultiLevelHierarchy"/>
    <dgm:cxn modelId="{6B34D5AC-BB62-4006-9B27-09D566F41493}" type="presParOf" srcId="{B012DA2B-535F-4E31-A4C3-3859AEE26953}" destId="{11EE2AE8-E564-422C-BB16-5B404D9792BF}" srcOrd="4" destOrd="0" presId="urn:microsoft.com/office/officeart/2008/layout/HorizontalMultiLevelHierarchy"/>
    <dgm:cxn modelId="{46480F38-E2C3-4307-9AD4-657F3D3699FC}" type="presParOf" srcId="{11EE2AE8-E564-422C-BB16-5B404D9792BF}" destId="{3D7A99E8-BBFC-4FA2-9E64-CEDBB2027F35}" srcOrd="0" destOrd="0" presId="urn:microsoft.com/office/officeart/2008/layout/HorizontalMultiLevelHierarchy"/>
    <dgm:cxn modelId="{00458EE5-714F-4535-9424-9FCFA9E1B49A}" type="presParOf" srcId="{B012DA2B-535F-4E31-A4C3-3859AEE26953}" destId="{A2B07085-6FFE-417F-8314-B9B9DD3987B7}" srcOrd="5" destOrd="0" presId="urn:microsoft.com/office/officeart/2008/layout/HorizontalMultiLevelHierarchy"/>
    <dgm:cxn modelId="{99D02710-5370-407D-B09E-329CB88C293B}" type="presParOf" srcId="{A2B07085-6FFE-417F-8314-B9B9DD3987B7}" destId="{3E39EE0B-B294-4F66-BE21-5604AA5E88BA}" srcOrd="0" destOrd="0" presId="urn:microsoft.com/office/officeart/2008/layout/HorizontalMultiLevelHierarchy"/>
    <dgm:cxn modelId="{AA607C41-3138-4A9A-A703-FE81D3E929EB}" type="presParOf" srcId="{A2B07085-6FFE-417F-8314-B9B9DD3987B7}" destId="{C586D263-D229-4110-B4EC-7F21C41F6844}" srcOrd="1" destOrd="0" presId="urn:microsoft.com/office/officeart/2008/layout/HorizontalMultiLevelHierarchy"/>
    <dgm:cxn modelId="{4DD0FB53-5E10-43FA-B8DA-D96F4F15EBF2}" type="presParOf" srcId="{B012DA2B-535F-4E31-A4C3-3859AEE26953}" destId="{50E0041A-B863-4810-8232-D4691CCAB74E}" srcOrd="6" destOrd="0" presId="urn:microsoft.com/office/officeart/2008/layout/HorizontalMultiLevelHierarchy"/>
    <dgm:cxn modelId="{F90691A3-8CB3-4996-9E33-8BB3A43BD1DD}" type="presParOf" srcId="{50E0041A-B863-4810-8232-D4691CCAB74E}" destId="{D468D74D-FA6A-4E6D-A769-83E0C1CE4218}" srcOrd="0" destOrd="0" presId="urn:microsoft.com/office/officeart/2008/layout/HorizontalMultiLevelHierarchy"/>
    <dgm:cxn modelId="{9A1CD666-B532-4C00-9BB9-7255B381A49E}" type="presParOf" srcId="{B012DA2B-535F-4E31-A4C3-3859AEE26953}" destId="{D9CE989F-1CDC-4BE4-B1A3-C9D09FD8B5AD}" srcOrd="7" destOrd="0" presId="urn:microsoft.com/office/officeart/2008/layout/HorizontalMultiLevelHierarchy"/>
    <dgm:cxn modelId="{CE19EA20-DEB0-4B75-B963-F8B3BA1C22EA}" type="presParOf" srcId="{D9CE989F-1CDC-4BE4-B1A3-C9D09FD8B5AD}" destId="{CF183600-A7F8-4FAF-9705-FB08417512FC}" srcOrd="0" destOrd="0" presId="urn:microsoft.com/office/officeart/2008/layout/HorizontalMultiLevelHierarchy"/>
    <dgm:cxn modelId="{6DF56C36-8237-4E50-918B-F7FC23F6E21C}" type="presParOf" srcId="{D9CE989F-1CDC-4BE4-B1A3-C9D09FD8B5AD}" destId="{71A8C6EA-DF6A-4EB7-B955-B4E145ACBE9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4548D9-77DB-4BD3-B127-DB143147321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7E4EA81-2E2E-46D6-A7EA-99BC5F6854BF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5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Инфраструктура</a:t>
          </a:r>
        </a:p>
      </dgm:t>
    </dgm:pt>
    <dgm:pt modelId="{209D7FFD-AAA0-4FD4-B3BC-94862F56CF5F}" type="parTrans" cxnId="{BDC790F0-48FB-43C7-8299-14C92A5F718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8E1BDE7-5369-4B7C-897F-2BC6B3015EF1}" type="sibTrans" cxnId="{BDC790F0-48FB-43C7-8299-14C92A5F718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47E41F2-70CB-4A43-9D03-94E24DD5A68C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Наличие предложений на рынке аренды помещений </a:t>
          </a:r>
        </a:p>
      </dgm:t>
    </dgm:pt>
    <dgm:pt modelId="{5E69C107-577C-4440-983B-E5B52D005EEE}" type="parTrans" cxnId="{E860E689-FDC1-4AF2-AB42-3D4AD5DA2534}">
      <dgm:prSet/>
      <dgm:spPr>
        <a:ln>
          <a:solidFill>
            <a:srgbClr val="CBDAB5"/>
          </a:solidFill>
        </a:ln>
      </dgm:spPr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AEB6D69-37ED-4CD3-A940-B617D813A0A0}" type="sibTrans" cxnId="{E860E689-FDC1-4AF2-AB42-3D4AD5DA2534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B2C23D5-F0C5-4838-A119-847155D8ECC0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Пригодность помещений для оказания услуги, предлагаемых на рынке</a:t>
          </a:r>
        </a:p>
      </dgm:t>
    </dgm:pt>
    <dgm:pt modelId="{CB0506F9-A2D0-44E9-A82D-2EF40A5D9F4B}" type="parTrans" cxnId="{26E47F06-5022-4634-A1AF-CB5F13226A13}">
      <dgm:prSet/>
      <dgm:spPr>
        <a:ln>
          <a:solidFill>
            <a:srgbClr val="CBDAB5"/>
          </a:solidFill>
        </a:ln>
      </dgm:spPr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FBAC92E-AAF7-4FEB-A746-6161A008A77B}" type="sibTrans" cxnId="{26E47F06-5022-4634-A1AF-CB5F13226A13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1B9A2CA-4B26-4254-AB5C-90DD23241A36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Доступность арендной платы за помещение, пригодное для оказания услуги</a:t>
          </a:r>
        </a:p>
      </dgm:t>
    </dgm:pt>
    <dgm:pt modelId="{A3A22026-5940-46BD-93D6-D67ABDEF241D}" type="parTrans" cxnId="{7AEE5A71-952D-4009-9A60-56713CA86A76}">
      <dgm:prSet/>
      <dgm:spPr>
        <a:ln>
          <a:solidFill>
            <a:srgbClr val="CBDAB5"/>
          </a:solidFill>
        </a:ln>
      </dgm:spPr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F3D59D7-0BB9-43AE-9EA9-31074DACE66D}" type="sibTrans" cxnId="{7AEE5A71-952D-4009-9A60-56713CA86A76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99CDA78-EA8E-4D03-96D5-41A6EF92EBA6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Доступность аренды основных средств, необходимых для оказания услуги </a:t>
          </a:r>
        </a:p>
      </dgm:t>
    </dgm:pt>
    <dgm:pt modelId="{668E028B-1761-4AC8-83AD-370A79690BFB}" type="parTrans" cxnId="{AADFE86A-B626-4D49-B71F-5362331BB0C3}">
      <dgm:prSet/>
      <dgm:spPr>
        <a:ln>
          <a:solidFill>
            <a:srgbClr val="CBDAB5"/>
          </a:solidFill>
        </a:ln>
      </dgm:spPr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8DA8086-37A0-4DAC-B80F-C57388326ADD}" type="sibTrans" cxnId="{AADFE86A-B626-4D49-B71F-5362331BB0C3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88F88D5-4AF8-4141-A445-163AAB2BA5EB}" type="pres">
      <dgm:prSet presAssocID="{C24548D9-77DB-4BD3-B127-DB143147321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EDBEFF-5A66-4C9A-9077-5150D99792AF}" type="pres">
      <dgm:prSet presAssocID="{07E4EA81-2E2E-46D6-A7EA-99BC5F6854BF}" presName="root1" presStyleCnt="0"/>
      <dgm:spPr/>
    </dgm:pt>
    <dgm:pt modelId="{45AA7106-A49C-4442-AF1C-EBC58CEAE21A}" type="pres">
      <dgm:prSet presAssocID="{07E4EA81-2E2E-46D6-A7EA-99BC5F6854B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B56898-E0F8-49E9-AA0A-A4242D4F15DF}" type="pres">
      <dgm:prSet presAssocID="{07E4EA81-2E2E-46D6-A7EA-99BC5F6854BF}" presName="level2hierChild" presStyleCnt="0"/>
      <dgm:spPr/>
    </dgm:pt>
    <dgm:pt modelId="{2565A4DB-ABC8-41A0-983B-B0D6C7B2E88A}" type="pres">
      <dgm:prSet presAssocID="{5E69C107-577C-4440-983B-E5B52D005EEE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AEE6FD8F-69F5-4C0B-B09F-3BCEB862F3AC}" type="pres">
      <dgm:prSet presAssocID="{5E69C107-577C-4440-983B-E5B52D005EEE}" presName="connTx" presStyleLbl="parChTrans1D2" presStyleIdx="0" presStyleCnt="4"/>
      <dgm:spPr/>
      <dgm:t>
        <a:bodyPr/>
        <a:lstStyle/>
        <a:p>
          <a:endParaRPr lang="ru-RU"/>
        </a:p>
      </dgm:t>
    </dgm:pt>
    <dgm:pt modelId="{A4C088E1-1E34-4750-A7B9-5073B5330BB2}" type="pres">
      <dgm:prSet presAssocID="{147E41F2-70CB-4A43-9D03-94E24DD5A68C}" presName="root2" presStyleCnt="0"/>
      <dgm:spPr/>
    </dgm:pt>
    <dgm:pt modelId="{F8853628-C38C-4CA8-A8F2-FD1E8C4C8982}" type="pres">
      <dgm:prSet presAssocID="{147E41F2-70CB-4A43-9D03-94E24DD5A68C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A9F892-E197-43D2-9B4D-CB324CDD6717}" type="pres">
      <dgm:prSet presAssocID="{147E41F2-70CB-4A43-9D03-94E24DD5A68C}" presName="level3hierChild" presStyleCnt="0"/>
      <dgm:spPr/>
    </dgm:pt>
    <dgm:pt modelId="{8A7265FF-C41C-40C5-A46A-445F93A3BEA2}" type="pres">
      <dgm:prSet presAssocID="{CB0506F9-A2D0-44E9-A82D-2EF40A5D9F4B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6E1C6DE8-E1B4-46C8-8FBB-DD9B08D7882D}" type="pres">
      <dgm:prSet presAssocID="{CB0506F9-A2D0-44E9-A82D-2EF40A5D9F4B}" presName="connTx" presStyleLbl="parChTrans1D2" presStyleIdx="1" presStyleCnt="4"/>
      <dgm:spPr/>
      <dgm:t>
        <a:bodyPr/>
        <a:lstStyle/>
        <a:p>
          <a:endParaRPr lang="ru-RU"/>
        </a:p>
      </dgm:t>
    </dgm:pt>
    <dgm:pt modelId="{E8D0049E-16F9-46A7-B081-0342637D73E5}" type="pres">
      <dgm:prSet presAssocID="{2B2C23D5-F0C5-4838-A119-847155D8ECC0}" presName="root2" presStyleCnt="0"/>
      <dgm:spPr/>
    </dgm:pt>
    <dgm:pt modelId="{9043181F-35C5-4855-866B-BFA1AA1FAB94}" type="pres">
      <dgm:prSet presAssocID="{2B2C23D5-F0C5-4838-A119-847155D8ECC0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3F18CBC-2303-4812-A75B-33FC176156D4}" type="pres">
      <dgm:prSet presAssocID="{2B2C23D5-F0C5-4838-A119-847155D8ECC0}" presName="level3hierChild" presStyleCnt="0"/>
      <dgm:spPr/>
    </dgm:pt>
    <dgm:pt modelId="{20B2AD39-5E2A-4E39-BC46-09A1A81E75FC}" type="pres">
      <dgm:prSet presAssocID="{A3A22026-5940-46BD-93D6-D67ABDEF241D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362F4D85-6804-4FDC-B49F-57C073E4ACD0}" type="pres">
      <dgm:prSet presAssocID="{A3A22026-5940-46BD-93D6-D67ABDEF241D}" presName="connTx" presStyleLbl="parChTrans1D2" presStyleIdx="2" presStyleCnt="4"/>
      <dgm:spPr/>
      <dgm:t>
        <a:bodyPr/>
        <a:lstStyle/>
        <a:p>
          <a:endParaRPr lang="ru-RU"/>
        </a:p>
      </dgm:t>
    </dgm:pt>
    <dgm:pt modelId="{2E93F7D8-5655-488F-B336-B99225DE2ACF}" type="pres">
      <dgm:prSet presAssocID="{D1B9A2CA-4B26-4254-AB5C-90DD23241A36}" presName="root2" presStyleCnt="0"/>
      <dgm:spPr/>
    </dgm:pt>
    <dgm:pt modelId="{86E8B8E5-8653-4247-808E-02FCFC185F51}" type="pres">
      <dgm:prSet presAssocID="{D1B9A2CA-4B26-4254-AB5C-90DD23241A36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4B886D-0C54-4587-AB1D-5BAB983BED2C}" type="pres">
      <dgm:prSet presAssocID="{D1B9A2CA-4B26-4254-AB5C-90DD23241A36}" presName="level3hierChild" presStyleCnt="0"/>
      <dgm:spPr/>
    </dgm:pt>
    <dgm:pt modelId="{C9E2E5D0-FE68-41AC-90A6-5B9BCE3FBE11}" type="pres">
      <dgm:prSet presAssocID="{668E028B-1761-4AC8-83AD-370A79690BFB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83C35D42-4768-42FD-B74C-D756BF4D5A35}" type="pres">
      <dgm:prSet presAssocID="{668E028B-1761-4AC8-83AD-370A79690BFB}" presName="connTx" presStyleLbl="parChTrans1D2" presStyleIdx="3" presStyleCnt="4"/>
      <dgm:spPr/>
      <dgm:t>
        <a:bodyPr/>
        <a:lstStyle/>
        <a:p>
          <a:endParaRPr lang="ru-RU"/>
        </a:p>
      </dgm:t>
    </dgm:pt>
    <dgm:pt modelId="{C4FF2023-B724-431B-969B-53EBA4207E91}" type="pres">
      <dgm:prSet presAssocID="{499CDA78-EA8E-4D03-96D5-41A6EF92EBA6}" presName="root2" presStyleCnt="0"/>
      <dgm:spPr/>
    </dgm:pt>
    <dgm:pt modelId="{1CD624CD-F678-4828-838E-94BB9D90FED1}" type="pres">
      <dgm:prSet presAssocID="{499CDA78-EA8E-4D03-96D5-41A6EF92EBA6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6D1251-0952-4901-839B-805A83184322}" type="pres">
      <dgm:prSet presAssocID="{499CDA78-EA8E-4D03-96D5-41A6EF92EBA6}" presName="level3hierChild" presStyleCnt="0"/>
      <dgm:spPr/>
    </dgm:pt>
  </dgm:ptLst>
  <dgm:cxnLst>
    <dgm:cxn modelId="{ECA58CDA-3530-4CCF-A822-B374CFC1B6C8}" type="presOf" srcId="{07E4EA81-2E2E-46D6-A7EA-99BC5F6854BF}" destId="{45AA7106-A49C-4442-AF1C-EBC58CEAE21A}" srcOrd="0" destOrd="0" presId="urn:microsoft.com/office/officeart/2008/layout/HorizontalMultiLevelHierarchy"/>
    <dgm:cxn modelId="{1C59F9C9-6221-4120-8E43-6804EAD53DCF}" type="presOf" srcId="{CB0506F9-A2D0-44E9-A82D-2EF40A5D9F4B}" destId="{6E1C6DE8-E1B4-46C8-8FBB-DD9B08D7882D}" srcOrd="1" destOrd="0" presId="urn:microsoft.com/office/officeart/2008/layout/HorizontalMultiLevelHierarchy"/>
    <dgm:cxn modelId="{BDC790F0-48FB-43C7-8299-14C92A5F7188}" srcId="{C24548D9-77DB-4BD3-B127-DB143147321E}" destId="{07E4EA81-2E2E-46D6-A7EA-99BC5F6854BF}" srcOrd="0" destOrd="0" parTransId="{209D7FFD-AAA0-4FD4-B3BC-94862F56CF5F}" sibTransId="{E8E1BDE7-5369-4B7C-897F-2BC6B3015EF1}"/>
    <dgm:cxn modelId="{E860E689-FDC1-4AF2-AB42-3D4AD5DA2534}" srcId="{07E4EA81-2E2E-46D6-A7EA-99BC5F6854BF}" destId="{147E41F2-70CB-4A43-9D03-94E24DD5A68C}" srcOrd="0" destOrd="0" parTransId="{5E69C107-577C-4440-983B-E5B52D005EEE}" sibTransId="{EAEB6D69-37ED-4CD3-A940-B617D813A0A0}"/>
    <dgm:cxn modelId="{9006DED1-D4AE-42F8-84BC-BC3D4D1F85A0}" type="presOf" srcId="{A3A22026-5940-46BD-93D6-D67ABDEF241D}" destId="{362F4D85-6804-4FDC-B49F-57C073E4ACD0}" srcOrd="1" destOrd="0" presId="urn:microsoft.com/office/officeart/2008/layout/HorizontalMultiLevelHierarchy"/>
    <dgm:cxn modelId="{0505AB20-BFFB-4A1C-BCEC-2F1A032CF982}" type="presOf" srcId="{A3A22026-5940-46BD-93D6-D67ABDEF241D}" destId="{20B2AD39-5E2A-4E39-BC46-09A1A81E75FC}" srcOrd="0" destOrd="0" presId="urn:microsoft.com/office/officeart/2008/layout/HorizontalMultiLevelHierarchy"/>
    <dgm:cxn modelId="{1DAFDCF5-F335-48A3-9091-214EF4ABC58B}" type="presOf" srcId="{668E028B-1761-4AC8-83AD-370A79690BFB}" destId="{C9E2E5D0-FE68-41AC-90A6-5B9BCE3FBE11}" srcOrd="0" destOrd="0" presId="urn:microsoft.com/office/officeart/2008/layout/HorizontalMultiLevelHierarchy"/>
    <dgm:cxn modelId="{26E47F06-5022-4634-A1AF-CB5F13226A13}" srcId="{07E4EA81-2E2E-46D6-A7EA-99BC5F6854BF}" destId="{2B2C23D5-F0C5-4838-A119-847155D8ECC0}" srcOrd="1" destOrd="0" parTransId="{CB0506F9-A2D0-44E9-A82D-2EF40A5D9F4B}" sibTransId="{EFBAC92E-AAF7-4FEB-A746-6161A008A77B}"/>
    <dgm:cxn modelId="{F35C962D-74D0-49EF-BE81-DF6F561D6AEB}" type="presOf" srcId="{2B2C23D5-F0C5-4838-A119-847155D8ECC0}" destId="{9043181F-35C5-4855-866B-BFA1AA1FAB94}" srcOrd="0" destOrd="0" presId="urn:microsoft.com/office/officeart/2008/layout/HorizontalMultiLevelHierarchy"/>
    <dgm:cxn modelId="{797A077E-8F2D-4FED-872A-EF74600821BA}" type="presOf" srcId="{147E41F2-70CB-4A43-9D03-94E24DD5A68C}" destId="{F8853628-C38C-4CA8-A8F2-FD1E8C4C8982}" srcOrd="0" destOrd="0" presId="urn:microsoft.com/office/officeart/2008/layout/HorizontalMultiLevelHierarchy"/>
    <dgm:cxn modelId="{95E46C56-C401-4EC1-BF0F-E8FE90B8674B}" type="presOf" srcId="{D1B9A2CA-4B26-4254-AB5C-90DD23241A36}" destId="{86E8B8E5-8653-4247-808E-02FCFC185F51}" srcOrd="0" destOrd="0" presId="urn:microsoft.com/office/officeart/2008/layout/HorizontalMultiLevelHierarchy"/>
    <dgm:cxn modelId="{8BD1FFD0-0E34-40AE-97A4-7543064D2633}" type="presOf" srcId="{C24548D9-77DB-4BD3-B127-DB143147321E}" destId="{088F88D5-4AF8-4141-A445-163AAB2BA5EB}" srcOrd="0" destOrd="0" presId="urn:microsoft.com/office/officeart/2008/layout/HorizontalMultiLevelHierarchy"/>
    <dgm:cxn modelId="{F2D0EFBE-08A2-4BC4-A75D-191FF2B580DB}" type="presOf" srcId="{CB0506F9-A2D0-44E9-A82D-2EF40A5D9F4B}" destId="{8A7265FF-C41C-40C5-A46A-445F93A3BEA2}" srcOrd="0" destOrd="0" presId="urn:microsoft.com/office/officeart/2008/layout/HorizontalMultiLevelHierarchy"/>
    <dgm:cxn modelId="{A863638E-7219-4FF0-BCE8-960825CE1FA5}" type="presOf" srcId="{668E028B-1761-4AC8-83AD-370A79690BFB}" destId="{83C35D42-4768-42FD-B74C-D756BF4D5A35}" srcOrd="1" destOrd="0" presId="urn:microsoft.com/office/officeart/2008/layout/HorizontalMultiLevelHierarchy"/>
    <dgm:cxn modelId="{195635FC-1326-43CB-B2C6-1805A4990428}" type="presOf" srcId="{5E69C107-577C-4440-983B-E5B52D005EEE}" destId="{2565A4DB-ABC8-41A0-983B-B0D6C7B2E88A}" srcOrd="0" destOrd="0" presId="urn:microsoft.com/office/officeart/2008/layout/HorizontalMultiLevelHierarchy"/>
    <dgm:cxn modelId="{AADFE86A-B626-4D49-B71F-5362331BB0C3}" srcId="{07E4EA81-2E2E-46D6-A7EA-99BC5F6854BF}" destId="{499CDA78-EA8E-4D03-96D5-41A6EF92EBA6}" srcOrd="3" destOrd="0" parTransId="{668E028B-1761-4AC8-83AD-370A79690BFB}" sibTransId="{08DA8086-37A0-4DAC-B80F-C57388326ADD}"/>
    <dgm:cxn modelId="{33F628E5-71B7-45A4-9AA7-E2BD32CDA3E9}" type="presOf" srcId="{5E69C107-577C-4440-983B-E5B52D005EEE}" destId="{AEE6FD8F-69F5-4C0B-B09F-3BCEB862F3AC}" srcOrd="1" destOrd="0" presId="urn:microsoft.com/office/officeart/2008/layout/HorizontalMultiLevelHierarchy"/>
    <dgm:cxn modelId="{7AEE5A71-952D-4009-9A60-56713CA86A76}" srcId="{07E4EA81-2E2E-46D6-A7EA-99BC5F6854BF}" destId="{D1B9A2CA-4B26-4254-AB5C-90DD23241A36}" srcOrd="2" destOrd="0" parTransId="{A3A22026-5940-46BD-93D6-D67ABDEF241D}" sibTransId="{FF3D59D7-0BB9-43AE-9EA9-31074DACE66D}"/>
    <dgm:cxn modelId="{6200726C-809E-4503-B8C7-81AAFBE8DB2D}" type="presOf" srcId="{499CDA78-EA8E-4D03-96D5-41A6EF92EBA6}" destId="{1CD624CD-F678-4828-838E-94BB9D90FED1}" srcOrd="0" destOrd="0" presId="urn:microsoft.com/office/officeart/2008/layout/HorizontalMultiLevelHierarchy"/>
    <dgm:cxn modelId="{0CC92381-11E8-4A17-AFD9-9407E622CCFC}" type="presParOf" srcId="{088F88D5-4AF8-4141-A445-163AAB2BA5EB}" destId="{4AEDBEFF-5A66-4C9A-9077-5150D99792AF}" srcOrd="0" destOrd="0" presId="urn:microsoft.com/office/officeart/2008/layout/HorizontalMultiLevelHierarchy"/>
    <dgm:cxn modelId="{7F50ACA0-717E-4806-B60A-A5DDA7D0C782}" type="presParOf" srcId="{4AEDBEFF-5A66-4C9A-9077-5150D99792AF}" destId="{45AA7106-A49C-4442-AF1C-EBC58CEAE21A}" srcOrd="0" destOrd="0" presId="urn:microsoft.com/office/officeart/2008/layout/HorizontalMultiLevelHierarchy"/>
    <dgm:cxn modelId="{D89220C1-789D-42A0-851C-C01CAF184CA3}" type="presParOf" srcId="{4AEDBEFF-5A66-4C9A-9077-5150D99792AF}" destId="{1AB56898-E0F8-49E9-AA0A-A4242D4F15DF}" srcOrd="1" destOrd="0" presId="urn:microsoft.com/office/officeart/2008/layout/HorizontalMultiLevelHierarchy"/>
    <dgm:cxn modelId="{09B272D4-FD9D-4364-9B2C-6C8D13D1BAB5}" type="presParOf" srcId="{1AB56898-E0F8-49E9-AA0A-A4242D4F15DF}" destId="{2565A4DB-ABC8-41A0-983B-B0D6C7B2E88A}" srcOrd="0" destOrd="0" presId="urn:microsoft.com/office/officeart/2008/layout/HorizontalMultiLevelHierarchy"/>
    <dgm:cxn modelId="{2766E520-C2F1-4A32-8EF9-F538804E1EE9}" type="presParOf" srcId="{2565A4DB-ABC8-41A0-983B-B0D6C7B2E88A}" destId="{AEE6FD8F-69F5-4C0B-B09F-3BCEB862F3AC}" srcOrd="0" destOrd="0" presId="urn:microsoft.com/office/officeart/2008/layout/HorizontalMultiLevelHierarchy"/>
    <dgm:cxn modelId="{375236D3-BAAC-49F7-9FF9-0355DB1A06A5}" type="presParOf" srcId="{1AB56898-E0F8-49E9-AA0A-A4242D4F15DF}" destId="{A4C088E1-1E34-4750-A7B9-5073B5330BB2}" srcOrd="1" destOrd="0" presId="urn:microsoft.com/office/officeart/2008/layout/HorizontalMultiLevelHierarchy"/>
    <dgm:cxn modelId="{D1AA35C1-0D6B-4028-9300-4BA2BC31072A}" type="presParOf" srcId="{A4C088E1-1E34-4750-A7B9-5073B5330BB2}" destId="{F8853628-C38C-4CA8-A8F2-FD1E8C4C8982}" srcOrd="0" destOrd="0" presId="urn:microsoft.com/office/officeart/2008/layout/HorizontalMultiLevelHierarchy"/>
    <dgm:cxn modelId="{AA5FBEA5-0791-4535-A07F-48D0CFE409AE}" type="presParOf" srcId="{A4C088E1-1E34-4750-A7B9-5073B5330BB2}" destId="{3FA9F892-E197-43D2-9B4D-CB324CDD6717}" srcOrd="1" destOrd="0" presId="urn:microsoft.com/office/officeart/2008/layout/HorizontalMultiLevelHierarchy"/>
    <dgm:cxn modelId="{3ADCF4A4-1601-41FD-B232-BF8872666231}" type="presParOf" srcId="{1AB56898-E0F8-49E9-AA0A-A4242D4F15DF}" destId="{8A7265FF-C41C-40C5-A46A-445F93A3BEA2}" srcOrd="2" destOrd="0" presId="urn:microsoft.com/office/officeart/2008/layout/HorizontalMultiLevelHierarchy"/>
    <dgm:cxn modelId="{83E8E03C-0A03-40D5-A653-C8D8D8190C23}" type="presParOf" srcId="{8A7265FF-C41C-40C5-A46A-445F93A3BEA2}" destId="{6E1C6DE8-E1B4-46C8-8FBB-DD9B08D7882D}" srcOrd="0" destOrd="0" presId="urn:microsoft.com/office/officeart/2008/layout/HorizontalMultiLevelHierarchy"/>
    <dgm:cxn modelId="{7E39D5EF-8600-4F55-9C40-13F5F04E5536}" type="presParOf" srcId="{1AB56898-E0F8-49E9-AA0A-A4242D4F15DF}" destId="{E8D0049E-16F9-46A7-B081-0342637D73E5}" srcOrd="3" destOrd="0" presId="urn:microsoft.com/office/officeart/2008/layout/HorizontalMultiLevelHierarchy"/>
    <dgm:cxn modelId="{1BE73729-11BD-44D6-92A1-6A7DF06FD5D7}" type="presParOf" srcId="{E8D0049E-16F9-46A7-B081-0342637D73E5}" destId="{9043181F-35C5-4855-866B-BFA1AA1FAB94}" srcOrd="0" destOrd="0" presId="urn:microsoft.com/office/officeart/2008/layout/HorizontalMultiLevelHierarchy"/>
    <dgm:cxn modelId="{82EC29C1-33A3-485B-AFF7-100A8AF44F7C}" type="presParOf" srcId="{E8D0049E-16F9-46A7-B081-0342637D73E5}" destId="{F3F18CBC-2303-4812-A75B-33FC176156D4}" srcOrd="1" destOrd="0" presId="urn:microsoft.com/office/officeart/2008/layout/HorizontalMultiLevelHierarchy"/>
    <dgm:cxn modelId="{93FDE8BF-6D7A-4955-BAE1-E251F2D2C045}" type="presParOf" srcId="{1AB56898-E0F8-49E9-AA0A-A4242D4F15DF}" destId="{20B2AD39-5E2A-4E39-BC46-09A1A81E75FC}" srcOrd="4" destOrd="0" presId="urn:microsoft.com/office/officeart/2008/layout/HorizontalMultiLevelHierarchy"/>
    <dgm:cxn modelId="{BC6B1B52-FF13-44C7-8886-34C8297CF33E}" type="presParOf" srcId="{20B2AD39-5E2A-4E39-BC46-09A1A81E75FC}" destId="{362F4D85-6804-4FDC-B49F-57C073E4ACD0}" srcOrd="0" destOrd="0" presId="urn:microsoft.com/office/officeart/2008/layout/HorizontalMultiLevelHierarchy"/>
    <dgm:cxn modelId="{E78DD8F3-8FBD-4E57-9500-800A3A52A227}" type="presParOf" srcId="{1AB56898-E0F8-49E9-AA0A-A4242D4F15DF}" destId="{2E93F7D8-5655-488F-B336-B99225DE2ACF}" srcOrd="5" destOrd="0" presId="urn:microsoft.com/office/officeart/2008/layout/HorizontalMultiLevelHierarchy"/>
    <dgm:cxn modelId="{8A4289E6-3AB9-45F0-B237-3C79337F8652}" type="presParOf" srcId="{2E93F7D8-5655-488F-B336-B99225DE2ACF}" destId="{86E8B8E5-8653-4247-808E-02FCFC185F51}" srcOrd="0" destOrd="0" presId="urn:microsoft.com/office/officeart/2008/layout/HorizontalMultiLevelHierarchy"/>
    <dgm:cxn modelId="{A36D1AE3-475E-4E3C-A77F-FDFF5AFAE24B}" type="presParOf" srcId="{2E93F7D8-5655-488F-B336-B99225DE2ACF}" destId="{D94B886D-0C54-4587-AB1D-5BAB983BED2C}" srcOrd="1" destOrd="0" presId="urn:microsoft.com/office/officeart/2008/layout/HorizontalMultiLevelHierarchy"/>
    <dgm:cxn modelId="{FBAB9332-7D4E-4F5A-B271-FD7AF86FEF63}" type="presParOf" srcId="{1AB56898-E0F8-49E9-AA0A-A4242D4F15DF}" destId="{C9E2E5D0-FE68-41AC-90A6-5B9BCE3FBE11}" srcOrd="6" destOrd="0" presId="urn:microsoft.com/office/officeart/2008/layout/HorizontalMultiLevelHierarchy"/>
    <dgm:cxn modelId="{1F0D80B3-1826-4137-BB11-E1641087D2F5}" type="presParOf" srcId="{C9E2E5D0-FE68-41AC-90A6-5B9BCE3FBE11}" destId="{83C35D42-4768-42FD-B74C-D756BF4D5A35}" srcOrd="0" destOrd="0" presId="urn:microsoft.com/office/officeart/2008/layout/HorizontalMultiLevelHierarchy"/>
    <dgm:cxn modelId="{D4CF70CB-BA26-4A50-8F20-FBC272F69626}" type="presParOf" srcId="{1AB56898-E0F8-49E9-AA0A-A4242D4F15DF}" destId="{C4FF2023-B724-431B-969B-53EBA4207E91}" srcOrd="7" destOrd="0" presId="urn:microsoft.com/office/officeart/2008/layout/HorizontalMultiLevelHierarchy"/>
    <dgm:cxn modelId="{6E51B7FB-5CF5-4031-8465-1C98E8722E1D}" type="presParOf" srcId="{C4FF2023-B724-431B-969B-53EBA4207E91}" destId="{1CD624CD-F678-4828-838E-94BB9D90FED1}" srcOrd="0" destOrd="0" presId="urn:microsoft.com/office/officeart/2008/layout/HorizontalMultiLevelHierarchy"/>
    <dgm:cxn modelId="{EFFC4A69-18B8-45EB-8E5C-50D522FB8515}" type="presParOf" srcId="{C4FF2023-B724-431B-969B-53EBA4207E91}" destId="{566D1251-0952-4901-839B-805A8318432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F9D4063-C791-4C45-B3E9-2570B814BC85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F14852-4420-46D1-92F1-0AA943AB85CC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5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Меры поддержки, осуществляемые органами власти</a:t>
          </a:r>
        </a:p>
      </dgm:t>
    </dgm:pt>
    <dgm:pt modelId="{216BF997-C945-46A5-9309-C17067049B11}" type="parTrans" cxnId="{77EF8B5A-F1A1-4E8C-B574-D945FB19F2D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86396E4D-7202-4594-9421-0BBD6A8265DC}" type="sibTrans" cxnId="{77EF8B5A-F1A1-4E8C-B574-D945FB19F2D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2F7C1F8-AEF7-4611-BF6B-0B28C7B64AE1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Информационная поддержка</a:t>
          </a:r>
        </a:p>
      </dgm:t>
    </dgm:pt>
    <dgm:pt modelId="{47275A6A-4219-426C-A80C-604DD21BE142}" type="parTrans" cxnId="{B8CD7E15-0C54-46FF-B62D-219F0FC3FC45}">
      <dgm:prSet/>
      <dgm:spPr>
        <a:ln>
          <a:solidFill>
            <a:srgbClr val="CBDAB5"/>
          </a:solidFill>
        </a:ln>
      </dgm:spPr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2F90B55-3C1A-4396-B779-7862EB2783BA}" type="sibTrans" cxnId="{B8CD7E15-0C54-46FF-B62D-219F0FC3FC4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1626B29-366E-4616-AB6B-A0F6D37F9B46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Поддержка в области подготовки, </a:t>
          </a:r>
          <a:r>
            <a:rPr lang="ru-RU" sz="1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дополнительного профессионального </a:t>
          </a:r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образования работников</a:t>
          </a:r>
        </a:p>
      </dgm:t>
    </dgm:pt>
    <dgm:pt modelId="{C8FF8EF4-BBDC-441E-861B-A75D9F0A0AA6}" type="parTrans" cxnId="{E9CB0A74-E20D-4902-A4AF-376BD193010B}">
      <dgm:prSet/>
      <dgm:spPr>
        <a:ln>
          <a:solidFill>
            <a:srgbClr val="CBDAB5"/>
          </a:solidFill>
        </a:ln>
      </dgm:spPr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5C55F5E-FCD0-447F-8047-17ED091FA40D}" type="sibTrans" cxnId="{E9CB0A74-E20D-4902-A4AF-376BD193010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EC05915-3071-4102-99AD-5411E6E8E309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Имущественная поддержка</a:t>
          </a:r>
        </a:p>
      </dgm:t>
    </dgm:pt>
    <dgm:pt modelId="{65B470CA-D82D-4DE4-BEAF-73287EA45B04}" type="parTrans" cxnId="{C62CCC28-2F14-48CB-9E85-58CB51ED4A11}">
      <dgm:prSet/>
      <dgm:spPr>
        <a:ln>
          <a:solidFill>
            <a:srgbClr val="CBDAB5"/>
          </a:solidFill>
        </a:ln>
      </dgm:spPr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19997AE-9906-49E8-BD49-4EBEA956CD10}" type="sibTrans" cxnId="{C62CCC28-2F14-48CB-9E85-58CB51ED4A1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AE4FA6D-848E-48B2-9938-528500F8B220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Льготы по уплате налогов</a:t>
          </a:r>
        </a:p>
      </dgm:t>
    </dgm:pt>
    <dgm:pt modelId="{C39F448B-A05A-4CCA-AAC4-8D962416D6FA}" type="parTrans" cxnId="{3B101787-4ED4-49E7-8C0E-451F07024334}">
      <dgm:prSet/>
      <dgm:spPr>
        <a:ln>
          <a:solidFill>
            <a:srgbClr val="CBDAB5"/>
          </a:solidFill>
        </a:ln>
      </dgm:spPr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4D52B48-B109-4801-A9F7-7A7234DE998C}" type="sibTrans" cxnId="{3B101787-4ED4-49E7-8C0E-451F07024334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05E4DB2-0952-4AC1-BE3F-FF5CFA7894EA}" type="pres">
      <dgm:prSet presAssocID="{8F9D4063-C791-4C45-B3E9-2570B814BC85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2D283F-FB21-4D45-AF1D-5FF0A9FB570D}" type="pres">
      <dgm:prSet presAssocID="{6CF14852-4420-46D1-92F1-0AA943AB85CC}" presName="root1" presStyleCnt="0"/>
      <dgm:spPr/>
    </dgm:pt>
    <dgm:pt modelId="{91A446F7-F1B9-455B-B143-E40EFD7745F9}" type="pres">
      <dgm:prSet presAssocID="{6CF14852-4420-46D1-92F1-0AA943AB85CC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12DA2B-535F-4E31-A4C3-3859AEE26953}" type="pres">
      <dgm:prSet presAssocID="{6CF14852-4420-46D1-92F1-0AA943AB85CC}" presName="level2hierChild" presStyleCnt="0"/>
      <dgm:spPr/>
    </dgm:pt>
    <dgm:pt modelId="{E8F8FDB7-1E83-4637-AA7F-3AFAAC267BB7}" type="pres">
      <dgm:prSet presAssocID="{47275A6A-4219-426C-A80C-604DD21BE142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30D4B6AF-505D-4E55-BD7C-2F21B7C41FC7}" type="pres">
      <dgm:prSet presAssocID="{47275A6A-4219-426C-A80C-604DD21BE142}" presName="connTx" presStyleLbl="parChTrans1D2" presStyleIdx="0" presStyleCnt="4"/>
      <dgm:spPr/>
      <dgm:t>
        <a:bodyPr/>
        <a:lstStyle/>
        <a:p>
          <a:endParaRPr lang="ru-RU"/>
        </a:p>
      </dgm:t>
    </dgm:pt>
    <dgm:pt modelId="{5D2F9FB9-B8AF-4622-A174-6A09D65C0813}" type="pres">
      <dgm:prSet presAssocID="{E2F7C1F8-AEF7-4611-BF6B-0B28C7B64AE1}" presName="root2" presStyleCnt="0"/>
      <dgm:spPr/>
    </dgm:pt>
    <dgm:pt modelId="{42505557-FC8F-4253-8D58-B92F0FCDB5F7}" type="pres">
      <dgm:prSet presAssocID="{E2F7C1F8-AEF7-4611-BF6B-0B28C7B64AE1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C86DE0-C98C-4027-B444-350E6057B2CC}" type="pres">
      <dgm:prSet presAssocID="{E2F7C1F8-AEF7-4611-BF6B-0B28C7B64AE1}" presName="level3hierChild" presStyleCnt="0"/>
      <dgm:spPr/>
    </dgm:pt>
    <dgm:pt modelId="{66294792-3699-42F0-BC40-0E86160918FE}" type="pres">
      <dgm:prSet presAssocID="{C8FF8EF4-BBDC-441E-861B-A75D9F0A0AA6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0CB53525-4664-4940-8056-31FFA180D665}" type="pres">
      <dgm:prSet presAssocID="{C8FF8EF4-BBDC-441E-861B-A75D9F0A0AA6}" presName="connTx" presStyleLbl="parChTrans1D2" presStyleIdx="1" presStyleCnt="4"/>
      <dgm:spPr/>
      <dgm:t>
        <a:bodyPr/>
        <a:lstStyle/>
        <a:p>
          <a:endParaRPr lang="ru-RU"/>
        </a:p>
      </dgm:t>
    </dgm:pt>
    <dgm:pt modelId="{D72D04BB-EB30-41B8-8F51-01E076B922A2}" type="pres">
      <dgm:prSet presAssocID="{01626B29-366E-4616-AB6B-A0F6D37F9B46}" presName="root2" presStyleCnt="0"/>
      <dgm:spPr/>
    </dgm:pt>
    <dgm:pt modelId="{31309C15-392E-4C2E-B743-565FCCEB5748}" type="pres">
      <dgm:prSet presAssocID="{01626B29-366E-4616-AB6B-A0F6D37F9B46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36B956-A71B-48A3-8724-EE074786A319}" type="pres">
      <dgm:prSet presAssocID="{01626B29-366E-4616-AB6B-A0F6D37F9B46}" presName="level3hierChild" presStyleCnt="0"/>
      <dgm:spPr/>
    </dgm:pt>
    <dgm:pt modelId="{11EE2AE8-E564-422C-BB16-5B404D9792BF}" type="pres">
      <dgm:prSet presAssocID="{65B470CA-D82D-4DE4-BEAF-73287EA45B04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3D7A99E8-BBFC-4FA2-9E64-CEDBB2027F35}" type="pres">
      <dgm:prSet presAssocID="{65B470CA-D82D-4DE4-BEAF-73287EA45B04}" presName="connTx" presStyleLbl="parChTrans1D2" presStyleIdx="2" presStyleCnt="4"/>
      <dgm:spPr/>
      <dgm:t>
        <a:bodyPr/>
        <a:lstStyle/>
        <a:p>
          <a:endParaRPr lang="ru-RU"/>
        </a:p>
      </dgm:t>
    </dgm:pt>
    <dgm:pt modelId="{A2B07085-6FFE-417F-8314-B9B9DD3987B7}" type="pres">
      <dgm:prSet presAssocID="{BEC05915-3071-4102-99AD-5411E6E8E309}" presName="root2" presStyleCnt="0"/>
      <dgm:spPr/>
    </dgm:pt>
    <dgm:pt modelId="{3E39EE0B-B294-4F66-BE21-5604AA5E88BA}" type="pres">
      <dgm:prSet presAssocID="{BEC05915-3071-4102-99AD-5411E6E8E309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586D263-D229-4110-B4EC-7F21C41F6844}" type="pres">
      <dgm:prSet presAssocID="{BEC05915-3071-4102-99AD-5411E6E8E309}" presName="level3hierChild" presStyleCnt="0"/>
      <dgm:spPr/>
    </dgm:pt>
    <dgm:pt modelId="{50E0041A-B863-4810-8232-D4691CCAB74E}" type="pres">
      <dgm:prSet presAssocID="{C39F448B-A05A-4CCA-AAC4-8D962416D6FA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D468D74D-FA6A-4E6D-A769-83E0C1CE4218}" type="pres">
      <dgm:prSet presAssocID="{C39F448B-A05A-4CCA-AAC4-8D962416D6FA}" presName="connTx" presStyleLbl="parChTrans1D2" presStyleIdx="3" presStyleCnt="4"/>
      <dgm:spPr/>
      <dgm:t>
        <a:bodyPr/>
        <a:lstStyle/>
        <a:p>
          <a:endParaRPr lang="ru-RU"/>
        </a:p>
      </dgm:t>
    </dgm:pt>
    <dgm:pt modelId="{D9CE989F-1CDC-4BE4-B1A3-C9D09FD8B5AD}" type="pres">
      <dgm:prSet presAssocID="{DAE4FA6D-848E-48B2-9938-528500F8B220}" presName="root2" presStyleCnt="0"/>
      <dgm:spPr/>
    </dgm:pt>
    <dgm:pt modelId="{CF183600-A7F8-4FAF-9705-FB08417512FC}" type="pres">
      <dgm:prSet presAssocID="{DAE4FA6D-848E-48B2-9938-528500F8B220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A8C6EA-DF6A-4EB7-B955-B4E145ACBE90}" type="pres">
      <dgm:prSet presAssocID="{DAE4FA6D-848E-48B2-9938-528500F8B220}" presName="level3hierChild" presStyleCnt="0"/>
      <dgm:spPr/>
    </dgm:pt>
  </dgm:ptLst>
  <dgm:cxnLst>
    <dgm:cxn modelId="{F3EC788E-E4A4-4E48-B531-6AAE7D58DD67}" type="presOf" srcId="{8F9D4063-C791-4C45-B3E9-2570B814BC85}" destId="{405E4DB2-0952-4AC1-BE3F-FF5CFA7894EA}" srcOrd="0" destOrd="0" presId="urn:microsoft.com/office/officeart/2008/layout/HorizontalMultiLevelHierarchy"/>
    <dgm:cxn modelId="{C97C71E2-3BFE-49E5-85C8-8739538868C0}" type="presOf" srcId="{DAE4FA6D-848E-48B2-9938-528500F8B220}" destId="{CF183600-A7F8-4FAF-9705-FB08417512FC}" srcOrd="0" destOrd="0" presId="urn:microsoft.com/office/officeart/2008/layout/HorizontalMultiLevelHierarchy"/>
    <dgm:cxn modelId="{3236291F-E391-43FA-9A2E-42DFD66538D2}" type="presOf" srcId="{BEC05915-3071-4102-99AD-5411E6E8E309}" destId="{3E39EE0B-B294-4F66-BE21-5604AA5E88BA}" srcOrd="0" destOrd="0" presId="urn:microsoft.com/office/officeart/2008/layout/HorizontalMultiLevelHierarchy"/>
    <dgm:cxn modelId="{E9CB0A74-E20D-4902-A4AF-376BD193010B}" srcId="{6CF14852-4420-46D1-92F1-0AA943AB85CC}" destId="{01626B29-366E-4616-AB6B-A0F6D37F9B46}" srcOrd="1" destOrd="0" parTransId="{C8FF8EF4-BBDC-441E-861B-A75D9F0A0AA6}" sibTransId="{C5C55F5E-FCD0-447F-8047-17ED091FA40D}"/>
    <dgm:cxn modelId="{62EA24D3-548E-45AB-9A69-0155CD8850E3}" type="presOf" srcId="{65B470CA-D82D-4DE4-BEAF-73287EA45B04}" destId="{3D7A99E8-BBFC-4FA2-9E64-CEDBB2027F35}" srcOrd="1" destOrd="0" presId="urn:microsoft.com/office/officeart/2008/layout/HorizontalMultiLevelHierarchy"/>
    <dgm:cxn modelId="{2CC84C4B-0DA1-4F9F-A22E-3FD29F0F04D6}" type="presOf" srcId="{01626B29-366E-4616-AB6B-A0F6D37F9B46}" destId="{31309C15-392E-4C2E-B743-565FCCEB5748}" srcOrd="0" destOrd="0" presId="urn:microsoft.com/office/officeart/2008/layout/HorizontalMultiLevelHierarchy"/>
    <dgm:cxn modelId="{E8232A25-7C05-44C9-AAD2-47781BF2A60D}" type="presOf" srcId="{65B470CA-D82D-4DE4-BEAF-73287EA45B04}" destId="{11EE2AE8-E564-422C-BB16-5B404D9792BF}" srcOrd="0" destOrd="0" presId="urn:microsoft.com/office/officeart/2008/layout/HorizontalMultiLevelHierarchy"/>
    <dgm:cxn modelId="{A746AFA6-8EE6-48F8-8C73-4B34440E6A90}" type="presOf" srcId="{47275A6A-4219-426C-A80C-604DD21BE142}" destId="{30D4B6AF-505D-4E55-BD7C-2F21B7C41FC7}" srcOrd="1" destOrd="0" presId="urn:microsoft.com/office/officeart/2008/layout/HorizontalMultiLevelHierarchy"/>
    <dgm:cxn modelId="{C62CCC28-2F14-48CB-9E85-58CB51ED4A11}" srcId="{6CF14852-4420-46D1-92F1-0AA943AB85CC}" destId="{BEC05915-3071-4102-99AD-5411E6E8E309}" srcOrd="2" destOrd="0" parTransId="{65B470CA-D82D-4DE4-BEAF-73287EA45B04}" sibTransId="{219997AE-9906-49E8-BD49-4EBEA956CD10}"/>
    <dgm:cxn modelId="{5353698B-6523-4D53-ACD2-3810864AB3F3}" type="presOf" srcId="{C8FF8EF4-BBDC-441E-861B-A75D9F0A0AA6}" destId="{0CB53525-4664-4940-8056-31FFA180D665}" srcOrd="1" destOrd="0" presId="urn:microsoft.com/office/officeart/2008/layout/HorizontalMultiLevelHierarchy"/>
    <dgm:cxn modelId="{77EF8B5A-F1A1-4E8C-B574-D945FB19F2DA}" srcId="{8F9D4063-C791-4C45-B3E9-2570B814BC85}" destId="{6CF14852-4420-46D1-92F1-0AA943AB85CC}" srcOrd="0" destOrd="0" parTransId="{216BF997-C945-46A5-9309-C17067049B11}" sibTransId="{86396E4D-7202-4594-9421-0BBD6A8265DC}"/>
    <dgm:cxn modelId="{87BB70A8-50A4-4D31-BF97-316DC1D23C1F}" type="presOf" srcId="{6CF14852-4420-46D1-92F1-0AA943AB85CC}" destId="{91A446F7-F1B9-455B-B143-E40EFD7745F9}" srcOrd="0" destOrd="0" presId="urn:microsoft.com/office/officeart/2008/layout/HorizontalMultiLevelHierarchy"/>
    <dgm:cxn modelId="{B8CD7E15-0C54-46FF-B62D-219F0FC3FC45}" srcId="{6CF14852-4420-46D1-92F1-0AA943AB85CC}" destId="{E2F7C1F8-AEF7-4611-BF6B-0B28C7B64AE1}" srcOrd="0" destOrd="0" parTransId="{47275A6A-4219-426C-A80C-604DD21BE142}" sibTransId="{A2F90B55-3C1A-4396-B779-7862EB2783BA}"/>
    <dgm:cxn modelId="{1A7EE088-7441-4CCE-8A1A-54F196E3BFD8}" type="presOf" srcId="{C39F448B-A05A-4CCA-AAC4-8D962416D6FA}" destId="{50E0041A-B863-4810-8232-D4691CCAB74E}" srcOrd="0" destOrd="0" presId="urn:microsoft.com/office/officeart/2008/layout/HorizontalMultiLevelHierarchy"/>
    <dgm:cxn modelId="{95FE4D4E-6A5E-4B2F-A688-0995906A6F4E}" type="presOf" srcId="{C8FF8EF4-BBDC-441E-861B-A75D9F0A0AA6}" destId="{66294792-3699-42F0-BC40-0E86160918FE}" srcOrd="0" destOrd="0" presId="urn:microsoft.com/office/officeart/2008/layout/HorizontalMultiLevelHierarchy"/>
    <dgm:cxn modelId="{AA8E8017-CEFF-4D15-B849-CB2CEEAE280A}" type="presOf" srcId="{E2F7C1F8-AEF7-4611-BF6B-0B28C7B64AE1}" destId="{42505557-FC8F-4253-8D58-B92F0FCDB5F7}" srcOrd="0" destOrd="0" presId="urn:microsoft.com/office/officeart/2008/layout/HorizontalMultiLevelHierarchy"/>
    <dgm:cxn modelId="{632FD481-FACD-4DFE-9D42-5A4334B81C6C}" type="presOf" srcId="{47275A6A-4219-426C-A80C-604DD21BE142}" destId="{E8F8FDB7-1E83-4637-AA7F-3AFAAC267BB7}" srcOrd="0" destOrd="0" presId="urn:microsoft.com/office/officeart/2008/layout/HorizontalMultiLevelHierarchy"/>
    <dgm:cxn modelId="{23EE796E-14BF-4F94-BB34-32D19FF78F30}" type="presOf" srcId="{C39F448B-A05A-4CCA-AAC4-8D962416D6FA}" destId="{D468D74D-FA6A-4E6D-A769-83E0C1CE4218}" srcOrd="1" destOrd="0" presId="urn:microsoft.com/office/officeart/2008/layout/HorizontalMultiLevelHierarchy"/>
    <dgm:cxn modelId="{3B101787-4ED4-49E7-8C0E-451F07024334}" srcId="{6CF14852-4420-46D1-92F1-0AA943AB85CC}" destId="{DAE4FA6D-848E-48B2-9938-528500F8B220}" srcOrd="3" destOrd="0" parTransId="{C39F448B-A05A-4CCA-AAC4-8D962416D6FA}" sibTransId="{C4D52B48-B109-4801-A9F7-7A7234DE998C}"/>
    <dgm:cxn modelId="{AC1C72CA-4260-4B41-9CEF-ABA6FD0E4CFA}" type="presParOf" srcId="{405E4DB2-0952-4AC1-BE3F-FF5CFA7894EA}" destId="{3E2D283F-FB21-4D45-AF1D-5FF0A9FB570D}" srcOrd="0" destOrd="0" presId="urn:microsoft.com/office/officeart/2008/layout/HorizontalMultiLevelHierarchy"/>
    <dgm:cxn modelId="{F2CF31A0-BD2F-4C27-B8EA-9E31B9075A1F}" type="presParOf" srcId="{3E2D283F-FB21-4D45-AF1D-5FF0A9FB570D}" destId="{91A446F7-F1B9-455B-B143-E40EFD7745F9}" srcOrd="0" destOrd="0" presId="urn:microsoft.com/office/officeart/2008/layout/HorizontalMultiLevelHierarchy"/>
    <dgm:cxn modelId="{E96B65A6-2F6B-4449-AED9-7BD677EFD23C}" type="presParOf" srcId="{3E2D283F-FB21-4D45-AF1D-5FF0A9FB570D}" destId="{B012DA2B-535F-4E31-A4C3-3859AEE26953}" srcOrd="1" destOrd="0" presId="urn:microsoft.com/office/officeart/2008/layout/HorizontalMultiLevelHierarchy"/>
    <dgm:cxn modelId="{FAF326F8-11A2-4CFC-B155-2C0AD48C919F}" type="presParOf" srcId="{B012DA2B-535F-4E31-A4C3-3859AEE26953}" destId="{E8F8FDB7-1E83-4637-AA7F-3AFAAC267BB7}" srcOrd="0" destOrd="0" presId="urn:microsoft.com/office/officeart/2008/layout/HorizontalMultiLevelHierarchy"/>
    <dgm:cxn modelId="{853063EF-B102-40EF-8CD9-34016DF8554F}" type="presParOf" srcId="{E8F8FDB7-1E83-4637-AA7F-3AFAAC267BB7}" destId="{30D4B6AF-505D-4E55-BD7C-2F21B7C41FC7}" srcOrd="0" destOrd="0" presId="urn:microsoft.com/office/officeart/2008/layout/HorizontalMultiLevelHierarchy"/>
    <dgm:cxn modelId="{D53F70B3-AE95-4B08-A322-E3AEEE0075A7}" type="presParOf" srcId="{B012DA2B-535F-4E31-A4C3-3859AEE26953}" destId="{5D2F9FB9-B8AF-4622-A174-6A09D65C0813}" srcOrd="1" destOrd="0" presId="urn:microsoft.com/office/officeart/2008/layout/HorizontalMultiLevelHierarchy"/>
    <dgm:cxn modelId="{0B87E84E-560B-453A-8DE0-1802A3871117}" type="presParOf" srcId="{5D2F9FB9-B8AF-4622-A174-6A09D65C0813}" destId="{42505557-FC8F-4253-8D58-B92F0FCDB5F7}" srcOrd="0" destOrd="0" presId="urn:microsoft.com/office/officeart/2008/layout/HorizontalMultiLevelHierarchy"/>
    <dgm:cxn modelId="{F0E54FEA-F41C-4987-8DCD-07267CC0571D}" type="presParOf" srcId="{5D2F9FB9-B8AF-4622-A174-6A09D65C0813}" destId="{65C86DE0-C98C-4027-B444-350E6057B2CC}" srcOrd="1" destOrd="0" presId="urn:microsoft.com/office/officeart/2008/layout/HorizontalMultiLevelHierarchy"/>
    <dgm:cxn modelId="{03AB3893-9078-434A-9209-2B06E6F7FD28}" type="presParOf" srcId="{B012DA2B-535F-4E31-A4C3-3859AEE26953}" destId="{66294792-3699-42F0-BC40-0E86160918FE}" srcOrd="2" destOrd="0" presId="urn:microsoft.com/office/officeart/2008/layout/HorizontalMultiLevelHierarchy"/>
    <dgm:cxn modelId="{848CC9DD-F3D7-4B1D-8504-F017BD4349F7}" type="presParOf" srcId="{66294792-3699-42F0-BC40-0E86160918FE}" destId="{0CB53525-4664-4940-8056-31FFA180D665}" srcOrd="0" destOrd="0" presId="urn:microsoft.com/office/officeart/2008/layout/HorizontalMultiLevelHierarchy"/>
    <dgm:cxn modelId="{76F863F7-D6FA-449E-9A24-07D81AE0908B}" type="presParOf" srcId="{B012DA2B-535F-4E31-A4C3-3859AEE26953}" destId="{D72D04BB-EB30-41B8-8F51-01E076B922A2}" srcOrd="3" destOrd="0" presId="urn:microsoft.com/office/officeart/2008/layout/HorizontalMultiLevelHierarchy"/>
    <dgm:cxn modelId="{A78D1943-EF4E-4284-8DD6-B4D7231A0EAA}" type="presParOf" srcId="{D72D04BB-EB30-41B8-8F51-01E076B922A2}" destId="{31309C15-392E-4C2E-B743-565FCCEB5748}" srcOrd="0" destOrd="0" presId="urn:microsoft.com/office/officeart/2008/layout/HorizontalMultiLevelHierarchy"/>
    <dgm:cxn modelId="{B65927FE-E672-4E93-90D0-3DC01574ED6C}" type="presParOf" srcId="{D72D04BB-EB30-41B8-8F51-01E076B922A2}" destId="{4236B956-A71B-48A3-8724-EE074786A319}" srcOrd="1" destOrd="0" presId="urn:microsoft.com/office/officeart/2008/layout/HorizontalMultiLevelHierarchy"/>
    <dgm:cxn modelId="{08EDF104-1218-4B83-8962-36423CAE26F8}" type="presParOf" srcId="{B012DA2B-535F-4E31-A4C3-3859AEE26953}" destId="{11EE2AE8-E564-422C-BB16-5B404D9792BF}" srcOrd="4" destOrd="0" presId="urn:microsoft.com/office/officeart/2008/layout/HorizontalMultiLevelHierarchy"/>
    <dgm:cxn modelId="{5B004E7F-A20B-4146-9180-F75AE2481E91}" type="presParOf" srcId="{11EE2AE8-E564-422C-BB16-5B404D9792BF}" destId="{3D7A99E8-BBFC-4FA2-9E64-CEDBB2027F35}" srcOrd="0" destOrd="0" presId="urn:microsoft.com/office/officeart/2008/layout/HorizontalMultiLevelHierarchy"/>
    <dgm:cxn modelId="{B9D716BB-914D-4447-9E2C-1D4132C0F3FB}" type="presParOf" srcId="{B012DA2B-535F-4E31-A4C3-3859AEE26953}" destId="{A2B07085-6FFE-417F-8314-B9B9DD3987B7}" srcOrd="5" destOrd="0" presId="urn:microsoft.com/office/officeart/2008/layout/HorizontalMultiLevelHierarchy"/>
    <dgm:cxn modelId="{BE573801-9DA6-4A82-9DE6-C74C9398823E}" type="presParOf" srcId="{A2B07085-6FFE-417F-8314-B9B9DD3987B7}" destId="{3E39EE0B-B294-4F66-BE21-5604AA5E88BA}" srcOrd="0" destOrd="0" presId="urn:microsoft.com/office/officeart/2008/layout/HorizontalMultiLevelHierarchy"/>
    <dgm:cxn modelId="{1F660309-43F3-445E-8BC7-F53BD8055275}" type="presParOf" srcId="{A2B07085-6FFE-417F-8314-B9B9DD3987B7}" destId="{C586D263-D229-4110-B4EC-7F21C41F6844}" srcOrd="1" destOrd="0" presId="urn:microsoft.com/office/officeart/2008/layout/HorizontalMultiLevelHierarchy"/>
    <dgm:cxn modelId="{44EC3584-6578-409D-8DD2-3C0FD78E95A0}" type="presParOf" srcId="{B012DA2B-535F-4E31-A4C3-3859AEE26953}" destId="{50E0041A-B863-4810-8232-D4691CCAB74E}" srcOrd="6" destOrd="0" presId="urn:microsoft.com/office/officeart/2008/layout/HorizontalMultiLevelHierarchy"/>
    <dgm:cxn modelId="{008FF0AB-D762-42F9-B159-86FEC49F786B}" type="presParOf" srcId="{50E0041A-B863-4810-8232-D4691CCAB74E}" destId="{D468D74D-FA6A-4E6D-A769-83E0C1CE4218}" srcOrd="0" destOrd="0" presId="urn:microsoft.com/office/officeart/2008/layout/HorizontalMultiLevelHierarchy"/>
    <dgm:cxn modelId="{4D1DA686-D3E3-468A-BAF1-F52631A86601}" type="presParOf" srcId="{B012DA2B-535F-4E31-A4C3-3859AEE26953}" destId="{D9CE989F-1CDC-4BE4-B1A3-C9D09FD8B5AD}" srcOrd="7" destOrd="0" presId="urn:microsoft.com/office/officeart/2008/layout/HorizontalMultiLevelHierarchy"/>
    <dgm:cxn modelId="{9BCB0047-33C8-46DE-BD5E-AE8DC582A2BC}" type="presParOf" srcId="{D9CE989F-1CDC-4BE4-B1A3-C9D09FD8B5AD}" destId="{CF183600-A7F8-4FAF-9705-FB08417512FC}" srcOrd="0" destOrd="0" presId="urn:microsoft.com/office/officeart/2008/layout/HorizontalMultiLevelHierarchy"/>
    <dgm:cxn modelId="{7692852A-34D9-4FE9-8493-20034C9F8C5C}" type="presParOf" srcId="{D9CE989F-1CDC-4BE4-B1A3-C9D09FD8B5AD}" destId="{71A8C6EA-DF6A-4EB7-B955-B4E145ACBE9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24548D9-77DB-4BD3-B127-DB143147321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7E4EA81-2E2E-46D6-A7EA-99BC5F6854BF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5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Доступность финансовых ресурсов</a:t>
          </a:r>
        </a:p>
      </dgm:t>
    </dgm:pt>
    <dgm:pt modelId="{209D7FFD-AAA0-4FD4-B3BC-94862F56CF5F}" type="parTrans" cxnId="{BDC790F0-48FB-43C7-8299-14C92A5F718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8E1BDE7-5369-4B7C-897F-2BC6B3015EF1}" type="sibTrans" cxnId="{BDC790F0-48FB-43C7-8299-14C92A5F718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47E41F2-70CB-4A43-9D03-94E24DD5A68C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Наличие и уровень заинтересованности со стороны потенциальных инвесторов</a:t>
          </a:r>
        </a:p>
      </dgm:t>
    </dgm:pt>
    <dgm:pt modelId="{5E69C107-577C-4440-983B-E5B52D005EEE}" type="parTrans" cxnId="{E860E689-FDC1-4AF2-AB42-3D4AD5DA2534}">
      <dgm:prSet/>
      <dgm:spPr>
        <a:ln>
          <a:solidFill>
            <a:srgbClr val="CBDAB5"/>
          </a:solidFill>
        </a:ln>
      </dgm:spPr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AEB6D69-37ED-4CD3-A940-B617D813A0A0}" type="sibTrans" cxnId="{E860E689-FDC1-4AF2-AB42-3D4AD5DA2534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B2C23D5-F0C5-4838-A119-847155D8ECC0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Возможность привлечения заемных средств </a:t>
          </a:r>
        </a:p>
      </dgm:t>
    </dgm:pt>
    <dgm:pt modelId="{CB0506F9-A2D0-44E9-A82D-2EF40A5D9F4B}" type="parTrans" cxnId="{26E47F06-5022-4634-A1AF-CB5F13226A13}">
      <dgm:prSet/>
      <dgm:spPr>
        <a:ln>
          <a:solidFill>
            <a:srgbClr val="CBDAB5"/>
          </a:solidFill>
        </a:ln>
      </dgm:spPr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FBAC92E-AAF7-4FEB-A746-6161A008A77B}" type="sibTrans" cxnId="{26E47F06-5022-4634-A1AF-CB5F13226A13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1B9A2CA-4B26-4254-AB5C-90DD23241A36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Поддержка со стороны спонсоров</a:t>
          </a:r>
        </a:p>
      </dgm:t>
    </dgm:pt>
    <dgm:pt modelId="{A3A22026-5940-46BD-93D6-D67ABDEF241D}" type="parTrans" cxnId="{7AEE5A71-952D-4009-9A60-56713CA86A76}">
      <dgm:prSet/>
      <dgm:spPr>
        <a:ln>
          <a:solidFill>
            <a:srgbClr val="CBDAB5"/>
          </a:solidFill>
        </a:ln>
      </dgm:spPr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F3D59D7-0BB9-43AE-9EA9-31074DACE66D}" type="sibTrans" cxnId="{7AEE5A71-952D-4009-9A60-56713CA86A76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88F88D5-4AF8-4141-A445-163AAB2BA5EB}" type="pres">
      <dgm:prSet presAssocID="{C24548D9-77DB-4BD3-B127-DB143147321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EDBEFF-5A66-4C9A-9077-5150D99792AF}" type="pres">
      <dgm:prSet presAssocID="{07E4EA81-2E2E-46D6-A7EA-99BC5F6854BF}" presName="root1" presStyleCnt="0"/>
      <dgm:spPr/>
    </dgm:pt>
    <dgm:pt modelId="{45AA7106-A49C-4442-AF1C-EBC58CEAE21A}" type="pres">
      <dgm:prSet presAssocID="{07E4EA81-2E2E-46D6-A7EA-99BC5F6854B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B56898-E0F8-49E9-AA0A-A4242D4F15DF}" type="pres">
      <dgm:prSet presAssocID="{07E4EA81-2E2E-46D6-A7EA-99BC5F6854BF}" presName="level2hierChild" presStyleCnt="0"/>
      <dgm:spPr/>
    </dgm:pt>
    <dgm:pt modelId="{2565A4DB-ABC8-41A0-983B-B0D6C7B2E88A}" type="pres">
      <dgm:prSet presAssocID="{5E69C107-577C-4440-983B-E5B52D005EEE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AEE6FD8F-69F5-4C0B-B09F-3BCEB862F3AC}" type="pres">
      <dgm:prSet presAssocID="{5E69C107-577C-4440-983B-E5B52D005EEE}" presName="connTx" presStyleLbl="parChTrans1D2" presStyleIdx="0" presStyleCnt="3"/>
      <dgm:spPr/>
      <dgm:t>
        <a:bodyPr/>
        <a:lstStyle/>
        <a:p>
          <a:endParaRPr lang="ru-RU"/>
        </a:p>
      </dgm:t>
    </dgm:pt>
    <dgm:pt modelId="{A4C088E1-1E34-4750-A7B9-5073B5330BB2}" type="pres">
      <dgm:prSet presAssocID="{147E41F2-70CB-4A43-9D03-94E24DD5A68C}" presName="root2" presStyleCnt="0"/>
      <dgm:spPr/>
    </dgm:pt>
    <dgm:pt modelId="{F8853628-C38C-4CA8-A8F2-FD1E8C4C8982}" type="pres">
      <dgm:prSet presAssocID="{147E41F2-70CB-4A43-9D03-94E24DD5A68C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A9F892-E197-43D2-9B4D-CB324CDD6717}" type="pres">
      <dgm:prSet presAssocID="{147E41F2-70CB-4A43-9D03-94E24DD5A68C}" presName="level3hierChild" presStyleCnt="0"/>
      <dgm:spPr/>
    </dgm:pt>
    <dgm:pt modelId="{8A7265FF-C41C-40C5-A46A-445F93A3BEA2}" type="pres">
      <dgm:prSet presAssocID="{CB0506F9-A2D0-44E9-A82D-2EF40A5D9F4B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6E1C6DE8-E1B4-46C8-8FBB-DD9B08D7882D}" type="pres">
      <dgm:prSet presAssocID="{CB0506F9-A2D0-44E9-A82D-2EF40A5D9F4B}" presName="connTx" presStyleLbl="parChTrans1D2" presStyleIdx="1" presStyleCnt="3"/>
      <dgm:spPr/>
      <dgm:t>
        <a:bodyPr/>
        <a:lstStyle/>
        <a:p>
          <a:endParaRPr lang="ru-RU"/>
        </a:p>
      </dgm:t>
    </dgm:pt>
    <dgm:pt modelId="{E8D0049E-16F9-46A7-B081-0342637D73E5}" type="pres">
      <dgm:prSet presAssocID="{2B2C23D5-F0C5-4838-A119-847155D8ECC0}" presName="root2" presStyleCnt="0"/>
      <dgm:spPr/>
    </dgm:pt>
    <dgm:pt modelId="{9043181F-35C5-4855-866B-BFA1AA1FAB94}" type="pres">
      <dgm:prSet presAssocID="{2B2C23D5-F0C5-4838-A119-847155D8ECC0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3F18CBC-2303-4812-A75B-33FC176156D4}" type="pres">
      <dgm:prSet presAssocID="{2B2C23D5-F0C5-4838-A119-847155D8ECC0}" presName="level3hierChild" presStyleCnt="0"/>
      <dgm:spPr/>
    </dgm:pt>
    <dgm:pt modelId="{20B2AD39-5E2A-4E39-BC46-09A1A81E75FC}" type="pres">
      <dgm:prSet presAssocID="{A3A22026-5940-46BD-93D6-D67ABDEF241D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362F4D85-6804-4FDC-B49F-57C073E4ACD0}" type="pres">
      <dgm:prSet presAssocID="{A3A22026-5940-46BD-93D6-D67ABDEF241D}" presName="connTx" presStyleLbl="parChTrans1D2" presStyleIdx="2" presStyleCnt="3"/>
      <dgm:spPr/>
      <dgm:t>
        <a:bodyPr/>
        <a:lstStyle/>
        <a:p>
          <a:endParaRPr lang="ru-RU"/>
        </a:p>
      </dgm:t>
    </dgm:pt>
    <dgm:pt modelId="{2E93F7D8-5655-488F-B336-B99225DE2ACF}" type="pres">
      <dgm:prSet presAssocID="{D1B9A2CA-4B26-4254-AB5C-90DD23241A36}" presName="root2" presStyleCnt="0"/>
      <dgm:spPr/>
    </dgm:pt>
    <dgm:pt modelId="{86E8B8E5-8653-4247-808E-02FCFC185F51}" type="pres">
      <dgm:prSet presAssocID="{D1B9A2CA-4B26-4254-AB5C-90DD23241A36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4B886D-0C54-4587-AB1D-5BAB983BED2C}" type="pres">
      <dgm:prSet presAssocID="{D1B9A2CA-4B26-4254-AB5C-90DD23241A36}" presName="level3hierChild" presStyleCnt="0"/>
      <dgm:spPr/>
    </dgm:pt>
  </dgm:ptLst>
  <dgm:cxnLst>
    <dgm:cxn modelId="{ED4D3515-37E0-49CF-A6BF-F21233E1C952}" type="presOf" srcId="{C24548D9-77DB-4BD3-B127-DB143147321E}" destId="{088F88D5-4AF8-4141-A445-163AAB2BA5EB}" srcOrd="0" destOrd="0" presId="urn:microsoft.com/office/officeart/2008/layout/HorizontalMultiLevelHierarchy"/>
    <dgm:cxn modelId="{712FE2BA-E182-4C64-911B-5036DAF15DCD}" type="presOf" srcId="{A3A22026-5940-46BD-93D6-D67ABDEF241D}" destId="{362F4D85-6804-4FDC-B49F-57C073E4ACD0}" srcOrd="1" destOrd="0" presId="urn:microsoft.com/office/officeart/2008/layout/HorizontalMultiLevelHierarchy"/>
    <dgm:cxn modelId="{BDC790F0-48FB-43C7-8299-14C92A5F7188}" srcId="{C24548D9-77DB-4BD3-B127-DB143147321E}" destId="{07E4EA81-2E2E-46D6-A7EA-99BC5F6854BF}" srcOrd="0" destOrd="0" parTransId="{209D7FFD-AAA0-4FD4-B3BC-94862F56CF5F}" sibTransId="{E8E1BDE7-5369-4B7C-897F-2BC6B3015EF1}"/>
    <dgm:cxn modelId="{E860E689-FDC1-4AF2-AB42-3D4AD5DA2534}" srcId="{07E4EA81-2E2E-46D6-A7EA-99BC5F6854BF}" destId="{147E41F2-70CB-4A43-9D03-94E24DD5A68C}" srcOrd="0" destOrd="0" parTransId="{5E69C107-577C-4440-983B-E5B52D005EEE}" sibTransId="{EAEB6D69-37ED-4CD3-A940-B617D813A0A0}"/>
    <dgm:cxn modelId="{26E47F06-5022-4634-A1AF-CB5F13226A13}" srcId="{07E4EA81-2E2E-46D6-A7EA-99BC5F6854BF}" destId="{2B2C23D5-F0C5-4838-A119-847155D8ECC0}" srcOrd="1" destOrd="0" parTransId="{CB0506F9-A2D0-44E9-A82D-2EF40A5D9F4B}" sibTransId="{EFBAC92E-AAF7-4FEB-A746-6161A008A77B}"/>
    <dgm:cxn modelId="{43A66911-5A68-4CD0-B385-3608D879A130}" type="presOf" srcId="{147E41F2-70CB-4A43-9D03-94E24DD5A68C}" destId="{F8853628-C38C-4CA8-A8F2-FD1E8C4C8982}" srcOrd="0" destOrd="0" presId="urn:microsoft.com/office/officeart/2008/layout/HorizontalMultiLevelHierarchy"/>
    <dgm:cxn modelId="{AC492BA1-F8BF-4293-8F5F-A93112EF3E36}" type="presOf" srcId="{5E69C107-577C-4440-983B-E5B52D005EEE}" destId="{AEE6FD8F-69F5-4C0B-B09F-3BCEB862F3AC}" srcOrd="1" destOrd="0" presId="urn:microsoft.com/office/officeart/2008/layout/HorizontalMultiLevelHierarchy"/>
    <dgm:cxn modelId="{58F9804B-9152-4E3C-ABCB-20653C3846A6}" type="presOf" srcId="{07E4EA81-2E2E-46D6-A7EA-99BC5F6854BF}" destId="{45AA7106-A49C-4442-AF1C-EBC58CEAE21A}" srcOrd="0" destOrd="0" presId="urn:microsoft.com/office/officeart/2008/layout/HorizontalMultiLevelHierarchy"/>
    <dgm:cxn modelId="{85120A5C-0650-457E-8229-7ED8588CBF6F}" type="presOf" srcId="{D1B9A2CA-4B26-4254-AB5C-90DD23241A36}" destId="{86E8B8E5-8653-4247-808E-02FCFC185F51}" srcOrd="0" destOrd="0" presId="urn:microsoft.com/office/officeart/2008/layout/HorizontalMultiLevelHierarchy"/>
    <dgm:cxn modelId="{FF85549C-052B-4499-85B8-D43482E1C26E}" type="presOf" srcId="{A3A22026-5940-46BD-93D6-D67ABDEF241D}" destId="{20B2AD39-5E2A-4E39-BC46-09A1A81E75FC}" srcOrd="0" destOrd="0" presId="urn:microsoft.com/office/officeart/2008/layout/HorizontalMultiLevelHierarchy"/>
    <dgm:cxn modelId="{2CD17BB2-6338-4A4C-A4C6-0F8B0B427E8F}" type="presOf" srcId="{CB0506F9-A2D0-44E9-A82D-2EF40A5D9F4B}" destId="{8A7265FF-C41C-40C5-A46A-445F93A3BEA2}" srcOrd="0" destOrd="0" presId="urn:microsoft.com/office/officeart/2008/layout/HorizontalMultiLevelHierarchy"/>
    <dgm:cxn modelId="{25A4AF17-6E55-4F56-A6AE-5B79C7A2EE6D}" type="presOf" srcId="{2B2C23D5-F0C5-4838-A119-847155D8ECC0}" destId="{9043181F-35C5-4855-866B-BFA1AA1FAB94}" srcOrd="0" destOrd="0" presId="urn:microsoft.com/office/officeart/2008/layout/HorizontalMultiLevelHierarchy"/>
    <dgm:cxn modelId="{2517BDBA-0DF0-42E4-93AF-0BEB236999F0}" type="presOf" srcId="{CB0506F9-A2D0-44E9-A82D-2EF40A5D9F4B}" destId="{6E1C6DE8-E1B4-46C8-8FBB-DD9B08D7882D}" srcOrd="1" destOrd="0" presId="urn:microsoft.com/office/officeart/2008/layout/HorizontalMultiLevelHierarchy"/>
    <dgm:cxn modelId="{07790837-CB38-4084-A635-C628DB36F873}" type="presOf" srcId="{5E69C107-577C-4440-983B-E5B52D005EEE}" destId="{2565A4DB-ABC8-41A0-983B-B0D6C7B2E88A}" srcOrd="0" destOrd="0" presId="urn:microsoft.com/office/officeart/2008/layout/HorizontalMultiLevelHierarchy"/>
    <dgm:cxn modelId="{7AEE5A71-952D-4009-9A60-56713CA86A76}" srcId="{07E4EA81-2E2E-46D6-A7EA-99BC5F6854BF}" destId="{D1B9A2CA-4B26-4254-AB5C-90DD23241A36}" srcOrd="2" destOrd="0" parTransId="{A3A22026-5940-46BD-93D6-D67ABDEF241D}" sibTransId="{FF3D59D7-0BB9-43AE-9EA9-31074DACE66D}"/>
    <dgm:cxn modelId="{73B8BD69-3623-4CBE-8BAA-1782371A6FF1}" type="presParOf" srcId="{088F88D5-4AF8-4141-A445-163AAB2BA5EB}" destId="{4AEDBEFF-5A66-4C9A-9077-5150D99792AF}" srcOrd="0" destOrd="0" presId="urn:microsoft.com/office/officeart/2008/layout/HorizontalMultiLevelHierarchy"/>
    <dgm:cxn modelId="{31D54985-0A7C-4AEB-851F-DCF7BAE3133F}" type="presParOf" srcId="{4AEDBEFF-5A66-4C9A-9077-5150D99792AF}" destId="{45AA7106-A49C-4442-AF1C-EBC58CEAE21A}" srcOrd="0" destOrd="0" presId="urn:microsoft.com/office/officeart/2008/layout/HorizontalMultiLevelHierarchy"/>
    <dgm:cxn modelId="{E087CBF4-FF63-40E3-80CD-713C9C652CF5}" type="presParOf" srcId="{4AEDBEFF-5A66-4C9A-9077-5150D99792AF}" destId="{1AB56898-E0F8-49E9-AA0A-A4242D4F15DF}" srcOrd="1" destOrd="0" presId="urn:microsoft.com/office/officeart/2008/layout/HorizontalMultiLevelHierarchy"/>
    <dgm:cxn modelId="{28E6ACBA-7BDD-4868-B25C-021EB46DB072}" type="presParOf" srcId="{1AB56898-E0F8-49E9-AA0A-A4242D4F15DF}" destId="{2565A4DB-ABC8-41A0-983B-B0D6C7B2E88A}" srcOrd="0" destOrd="0" presId="urn:microsoft.com/office/officeart/2008/layout/HorizontalMultiLevelHierarchy"/>
    <dgm:cxn modelId="{B4784F7E-83B5-4446-912B-02A119A27847}" type="presParOf" srcId="{2565A4DB-ABC8-41A0-983B-B0D6C7B2E88A}" destId="{AEE6FD8F-69F5-4C0B-B09F-3BCEB862F3AC}" srcOrd="0" destOrd="0" presId="urn:microsoft.com/office/officeart/2008/layout/HorizontalMultiLevelHierarchy"/>
    <dgm:cxn modelId="{7AAD01C6-14A0-4EFC-B003-1D72D9295C8D}" type="presParOf" srcId="{1AB56898-E0F8-49E9-AA0A-A4242D4F15DF}" destId="{A4C088E1-1E34-4750-A7B9-5073B5330BB2}" srcOrd="1" destOrd="0" presId="urn:microsoft.com/office/officeart/2008/layout/HorizontalMultiLevelHierarchy"/>
    <dgm:cxn modelId="{1AE3681A-5C45-49EF-AC28-742A5B252EA6}" type="presParOf" srcId="{A4C088E1-1E34-4750-A7B9-5073B5330BB2}" destId="{F8853628-C38C-4CA8-A8F2-FD1E8C4C8982}" srcOrd="0" destOrd="0" presId="urn:microsoft.com/office/officeart/2008/layout/HorizontalMultiLevelHierarchy"/>
    <dgm:cxn modelId="{A2D2679D-3F84-4464-9271-8309FBB3F798}" type="presParOf" srcId="{A4C088E1-1E34-4750-A7B9-5073B5330BB2}" destId="{3FA9F892-E197-43D2-9B4D-CB324CDD6717}" srcOrd="1" destOrd="0" presId="urn:microsoft.com/office/officeart/2008/layout/HorizontalMultiLevelHierarchy"/>
    <dgm:cxn modelId="{6285F14D-7DC2-4E23-8C64-42BA6B821FEB}" type="presParOf" srcId="{1AB56898-E0F8-49E9-AA0A-A4242D4F15DF}" destId="{8A7265FF-C41C-40C5-A46A-445F93A3BEA2}" srcOrd="2" destOrd="0" presId="urn:microsoft.com/office/officeart/2008/layout/HorizontalMultiLevelHierarchy"/>
    <dgm:cxn modelId="{177E8314-48F1-493B-B0D4-02C9FDF907A5}" type="presParOf" srcId="{8A7265FF-C41C-40C5-A46A-445F93A3BEA2}" destId="{6E1C6DE8-E1B4-46C8-8FBB-DD9B08D7882D}" srcOrd="0" destOrd="0" presId="urn:microsoft.com/office/officeart/2008/layout/HorizontalMultiLevelHierarchy"/>
    <dgm:cxn modelId="{2F97F003-AB7D-4423-A98C-481B683F1A55}" type="presParOf" srcId="{1AB56898-E0F8-49E9-AA0A-A4242D4F15DF}" destId="{E8D0049E-16F9-46A7-B081-0342637D73E5}" srcOrd="3" destOrd="0" presId="urn:microsoft.com/office/officeart/2008/layout/HorizontalMultiLevelHierarchy"/>
    <dgm:cxn modelId="{827EAAB2-AD94-4A52-BE2E-45CE55656816}" type="presParOf" srcId="{E8D0049E-16F9-46A7-B081-0342637D73E5}" destId="{9043181F-35C5-4855-866B-BFA1AA1FAB94}" srcOrd="0" destOrd="0" presId="urn:microsoft.com/office/officeart/2008/layout/HorizontalMultiLevelHierarchy"/>
    <dgm:cxn modelId="{9D83340E-E746-4F5B-B4AD-5D589479B4D8}" type="presParOf" srcId="{E8D0049E-16F9-46A7-B081-0342637D73E5}" destId="{F3F18CBC-2303-4812-A75B-33FC176156D4}" srcOrd="1" destOrd="0" presId="urn:microsoft.com/office/officeart/2008/layout/HorizontalMultiLevelHierarchy"/>
    <dgm:cxn modelId="{B7EF33F5-1D14-42CB-818A-39CA00CA414F}" type="presParOf" srcId="{1AB56898-E0F8-49E9-AA0A-A4242D4F15DF}" destId="{20B2AD39-5E2A-4E39-BC46-09A1A81E75FC}" srcOrd="4" destOrd="0" presId="urn:microsoft.com/office/officeart/2008/layout/HorizontalMultiLevelHierarchy"/>
    <dgm:cxn modelId="{64F6EF69-7DB4-4BF9-94FB-F7DA5A6E3D30}" type="presParOf" srcId="{20B2AD39-5E2A-4E39-BC46-09A1A81E75FC}" destId="{362F4D85-6804-4FDC-B49F-57C073E4ACD0}" srcOrd="0" destOrd="0" presId="urn:microsoft.com/office/officeart/2008/layout/HorizontalMultiLevelHierarchy"/>
    <dgm:cxn modelId="{1D554C41-2D4B-49BE-BF9B-AEAB4EA13AE2}" type="presParOf" srcId="{1AB56898-E0F8-49E9-AA0A-A4242D4F15DF}" destId="{2E93F7D8-5655-488F-B336-B99225DE2ACF}" srcOrd="5" destOrd="0" presId="urn:microsoft.com/office/officeart/2008/layout/HorizontalMultiLevelHierarchy"/>
    <dgm:cxn modelId="{79B0D288-999F-4A48-827C-03B096597DD2}" type="presParOf" srcId="{2E93F7D8-5655-488F-B336-B99225DE2ACF}" destId="{86E8B8E5-8653-4247-808E-02FCFC185F51}" srcOrd="0" destOrd="0" presId="urn:microsoft.com/office/officeart/2008/layout/HorizontalMultiLevelHierarchy"/>
    <dgm:cxn modelId="{124BF0D4-7DBA-48E2-81EF-D3E64A2A5814}" type="presParOf" srcId="{2E93F7D8-5655-488F-B336-B99225DE2ACF}" destId="{D94B886D-0C54-4587-AB1D-5BAB983BED2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0EDF782-B175-4994-88B1-A9F6937FDDD4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7E0E6B-C83D-408D-9A60-AA89F18F7B92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Экономические</a:t>
          </a:r>
          <a:r>
            <a:rPr lang="ru-RU" sz="16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</a:p>
      </dgm:t>
    </dgm:pt>
    <dgm:pt modelId="{43BFAA0B-4F0F-4A01-A222-A7B63A34F68D}" type="parTrans" cxnId="{9A554201-AA2C-4E88-89E7-8CC64D0A0814}">
      <dgm:prSet/>
      <dgm:spPr/>
      <dgm:t>
        <a:bodyPr/>
        <a:lstStyle/>
        <a:p>
          <a:endParaRPr lang="ru-RU"/>
        </a:p>
      </dgm:t>
    </dgm:pt>
    <dgm:pt modelId="{1335FA9C-292A-486B-B84F-1F61D9FB9985}" type="sibTrans" cxnId="{9A554201-AA2C-4E88-89E7-8CC64D0A0814}">
      <dgm:prSet/>
      <dgm:spPr/>
      <dgm:t>
        <a:bodyPr/>
        <a:lstStyle/>
        <a:p>
          <a:endParaRPr lang="ru-RU"/>
        </a:p>
      </dgm:t>
    </dgm:pt>
    <dgm:pt modelId="{558188AA-391C-4C8E-9D24-F5B673925A57}">
      <dgm:prSet phldrT="[Текст]" custT="1"/>
      <dgm:spPr>
        <a:solidFill>
          <a:srgbClr val="FFC653"/>
        </a:solidFill>
      </dgm:spPr>
      <dgm:t>
        <a:bodyPr/>
        <a:lstStyle/>
        <a:p>
          <a:r>
            <a:rPr lang="ru-RU" sz="1400" b="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Оценка уровня покрытия расходов на оказание услуги действующим нормативом</a:t>
          </a:r>
        </a:p>
      </dgm:t>
    </dgm:pt>
    <dgm:pt modelId="{527FE03F-5116-465D-9B13-C2AFE0F72754}" type="parTrans" cxnId="{9D04C7D9-C7DC-43C5-B11D-DEA7B8A077FA}">
      <dgm:prSet/>
      <dgm:spPr/>
      <dgm:t>
        <a:bodyPr/>
        <a:lstStyle/>
        <a:p>
          <a:endParaRPr lang="ru-RU"/>
        </a:p>
      </dgm:t>
    </dgm:pt>
    <dgm:pt modelId="{EA42A385-34F8-49B3-AE49-CEB7BFDA3547}" type="sibTrans" cxnId="{9D04C7D9-C7DC-43C5-B11D-DEA7B8A077FA}">
      <dgm:prSet/>
      <dgm:spPr/>
      <dgm:t>
        <a:bodyPr/>
        <a:lstStyle/>
        <a:p>
          <a:endParaRPr lang="ru-RU"/>
        </a:p>
      </dgm:t>
    </dgm:pt>
    <dgm:pt modelId="{56DA281E-3855-4D9F-A75D-A4C8C9740C26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Административные</a:t>
          </a:r>
          <a:r>
            <a:rPr lang="ru-RU" sz="2700" b="1" kern="1200" dirty="0"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 </a:t>
          </a:r>
          <a:endParaRPr lang="ru-RU" sz="27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B929870F-F483-404A-9851-7F51EABDBC7A}" type="parTrans" cxnId="{AC679377-9263-4295-A787-2489A7162D5C}">
      <dgm:prSet/>
      <dgm:spPr/>
      <dgm:t>
        <a:bodyPr/>
        <a:lstStyle/>
        <a:p>
          <a:endParaRPr lang="ru-RU"/>
        </a:p>
      </dgm:t>
    </dgm:pt>
    <dgm:pt modelId="{03206AC8-8570-485D-A3BE-B69098A7EE76}" type="sibTrans" cxnId="{AC679377-9263-4295-A787-2489A7162D5C}">
      <dgm:prSet/>
      <dgm:spPr/>
      <dgm:t>
        <a:bodyPr/>
        <a:lstStyle/>
        <a:p>
          <a:endParaRPr lang="ru-RU"/>
        </a:p>
      </dgm:t>
    </dgm:pt>
    <dgm:pt modelId="{FEB018F5-043E-4B10-A7FA-0FFDCD9041A2}">
      <dgm:prSet phldrT="[Текст]" custT="1"/>
      <dgm:spPr>
        <a:solidFill>
          <a:srgbClr val="FFC653"/>
        </a:solidFill>
      </dgm:spPr>
      <dgm:t>
        <a:bodyPr/>
        <a:lstStyle/>
        <a:p>
          <a:r>
            <a:rPr lang="ru-RU" sz="1100" b="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Влияние требований (стандартов) к порядку и качеству оказания анализируемой </a:t>
          </a:r>
          <a:r>
            <a:rPr lang="ru-RU" sz="1100" b="0" kern="1200" dirty="0" smtClean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услуги</a:t>
          </a:r>
          <a:endParaRPr lang="ru-RU" sz="1100" b="0" kern="1200" dirty="0">
            <a:solidFill>
              <a:schemeClr val="tx1"/>
            </a:solidFill>
            <a:effectLst/>
            <a:latin typeface="+mj-lt"/>
            <a:ea typeface="+mj-ea"/>
            <a:cs typeface="+mj-cs"/>
          </a:endParaRPr>
        </a:p>
      </dgm:t>
    </dgm:pt>
    <dgm:pt modelId="{3FBE9C83-F546-4594-A2F3-D5F8A5FA3562}" type="parTrans" cxnId="{BBDA3727-AE3B-4A8C-A831-0003FF8D1B5A}">
      <dgm:prSet/>
      <dgm:spPr/>
      <dgm:t>
        <a:bodyPr/>
        <a:lstStyle/>
        <a:p>
          <a:endParaRPr lang="ru-RU"/>
        </a:p>
      </dgm:t>
    </dgm:pt>
    <dgm:pt modelId="{E9A313F1-C9BC-4363-88F1-22EF86D8995C}" type="sibTrans" cxnId="{BBDA3727-AE3B-4A8C-A831-0003FF8D1B5A}">
      <dgm:prSet/>
      <dgm:spPr/>
      <dgm:t>
        <a:bodyPr/>
        <a:lstStyle/>
        <a:p>
          <a:endParaRPr lang="ru-RU"/>
        </a:p>
      </dgm:t>
    </dgm:pt>
    <dgm:pt modelId="{95C2CC32-BE01-4CE1-A7E3-F45A3B498D5F}">
      <dgm:prSet phldrT="[Текст]" custT="1"/>
      <dgm:spPr>
        <a:solidFill>
          <a:srgbClr val="FFC653"/>
        </a:solidFill>
      </dgm:spPr>
      <dgm:t>
        <a:bodyPr/>
        <a:lstStyle/>
        <a:p>
          <a:r>
            <a:rPr lang="ru-RU" sz="1100" b="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Влияние системы контроля за оказанием анализируемой услуги (заказчиком, контрольными </a:t>
          </a:r>
          <a:r>
            <a:rPr lang="ru-RU" sz="1100" b="0" kern="1200" dirty="0" smtClean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органами)</a:t>
          </a:r>
          <a:endParaRPr lang="ru-RU" sz="1100" b="0" kern="1200" dirty="0">
            <a:solidFill>
              <a:schemeClr val="tx1"/>
            </a:solidFill>
            <a:effectLst/>
            <a:latin typeface="+mj-lt"/>
            <a:ea typeface="+mj-ea"/>
            <a:cs typeface="+mj-cs"/>
          </a:endParaRPr>
        </a:p>
      </dgm:t>
    </dgm:pt>
    <dgm:pt modelId="{6CFEE6E1-4CA3-4FE2-913A-CC898F7ABFFE}" type="parTrans" cxnId="{4CFC139D-3162-4BFB-9E22-BC7AE16B7FDD}">
      <dgm:prSet/>
      <dgm:spPr/>
      <dgm:t>
        <a:bodyPr/>
        <a:lstStyle/>
        <a:p>
          <a:endParaRPr lang="ru-RU"/>
        </a:p>
      </dgm:t>
    </dgm:pt>
    <dgm:pt modelId="{D4B5EF40-DB77-4543-BC94-DCCE8EF3D498}" type="sibTrans" cxnId="{4CFC139D-3162-4BFB-9E22-BC7AE16B7FDD}">
      <dgm:prSet/>
      <dgm:spPr/>
      <dgm:t>
        <a:bodyPr/>
        <a:lstStyle/>
        <a:p>
          <a:endParaRPr lang="ru-RU"/>
        </a:p>
      </dgm:t>
    </dgm:pt>
    <dgm:pt modelId="{44414FD8-5B52-45D8-9932-75F766C18419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Неформальные</a:t>
          </a:r>
        </a:p>
      </dgm:t>
    </dgm:pt>
    <dgm:pt modelId="{5D686F8E-3BE9-47EC-9548-69907DE47DBE}" type="parTrans" cxnId="{9CE44CAC-97B9-4765-9641-8C27809DD524}">
      <dgm:prSet/>
      <dgm:spPr/>
      <dgm:t>
        <a:bodyPr/>
        <a:lstStyle/>
        <a:p>
          <a:endParaRPr lang="ru-RU"/>
        </a:p>
      </dgm:t>
    </dgm:pt>
    <dgm:pt modelId="{BD2C75D1-2D04-4791-9404-3B17E39174DA}" type="sibTrans" cxnId="{9CE44CAC-97B9-4765-9641-8C27809DD524}">
      <dgm:prSet/>
      <dgm:spPr/>
      <dgm:t>
        <a:bodyPr/>
        <a:lstStyle/>
        <a:p>
          <a:endParaRPr lang="ru-RU"/>
        </a:p>
      </dgm:t>
    </dgm:pt>
    <dgm:pt modelId="{A992F8C0-2B16-4FE1-A18C-5B196B0391BD}">
      <dgm:prSet phldrT="[Текст]" custT="1"/>
      <dgm:spPr>
        <a:solidFill>
          <a:srgbClr val="FFC653"/>
        </a:solidFill>
      </dgm:spPr>
      <dgm:t>
        <a:bodyPr/>
        <a:lstStyle/>
        <a:p>
          <a:r>
            <a:rPr lang="ru-RU" sz="1100" b="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Противоречивые требования, предъявляемые государственными органами (органами местного самоуправления) к порядку оказания услуги</a:t>
          </a:r>
        </a:p>
      </dgm:t>
    </dgm:pt>
    <dgm:pt modelId="{6F11882C-5B65-4543-8F24-E3E0E4A19661}" type="parTrans" cxnId="{AC933724-83EB-4CDB-8BC5-FD3964074070}">
      <dgm:prSet/>
      <dgm:spPr/>
      <dgm:t>
        <a:bodyPr/>
        <a:lstStyle/>
        <a:p>
          <a:endParaRPr lang="ru-RU"/>
        </a:p>
      </dgm:t>
    </dgm:pt>
    <dgm:pt modelId="{F30991C6-8B24-49B2-A69A-256A2DBAE5FE}" type="sibTrans" cxnId="{AC933724-83EB-4CDB-8BC5-FD3964074070}">
      <dgm:prSet/>
      <dgm:spPr/>
      <dgm:t>
        <a:bodyPr/>
        <a:lstStyle/>
        <a:p>
          <a:endParaRPr lang="ru-RU"/>
        </a:p>
      </dgm:t>
    </dgm:pt>
    <dgm:pt modelId="{D1A6D652-FB47-4D47-B6CA-FDCD5F1C485B}">
      <dgm:prSet phldrT="[Текст]" custT="1"/>
      <dgm:spPr>
        <a:solidFill>
          <a:srgbClr val="FFC653"/>
        </a:solidFill>
      </dgm:spPr>
      <dgm:t>
        <a:bodyPr/>
        <a:lstStyle/>
        <a:p>
          <a:r>
            <a:rPr lang="ru-RU" sz="1100" b="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Издержки согласований, возникающих в процессе оказания услуги</a:t>
          </a:r>
        </a:p>
      </dgm:t>
    </dgm:pt>
    <dgm:pt modelId="{F8387EA8-A89F-43F3-8063-A3302A0CA249}" type="parTrans" cxnId="{6D18C586-39A2-4D70-A515-5B15BE2EEEDF}">
      <dgm:prSet/>
      <dgm:spPr/>
      <dgm:t>
        <a:bodyPr/>
        <a:lstStyle/>
        <a:p>
          <a:endParaRPr lang="ru-RU"/>
        </a:p>
      </dgm:t>
    </dgm:pt>
    <dgm:pt modelId="{6101491A-C451-4AA9-B9E1-52551F4CE192}" type="sibTrans" cxnId="{6D18C586-39A2-4D70-A515-5B15BE2EEEDF}">
      <dgm:prSet/>
      <dgm:spPr/>
      <dgm:t>
        <a:bodyPr/>
        <a:lstStyle/>
        <a:p>
          <a:endParaRPr lang="ru-RU"/>
        </a:p>
      </dgm:t>
    </dgm:pt>
    <dgm:pt modelId="{F33F0278-313D-43A9-8F9B-E1952567732B}">
      <dgm:prSet phldrT="[Текст]" custT="1"/>
      <dgm:spPr>
        <a:solidFill>
          <a:srgbClr val="FFC653"/>
        </a:solidFill>
      </dgm:spPr>
      <dgm:t>
        <a:bodyPr/>
        <a:lstStyle/>
        <a:p>
          <a:r>
            <a:rPr lang="ru-RU" sz="1400" b="0" kern="1200" dirty="0" smtClean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Уровень расходов, необходимый для выхода на рынок услуги</a:t>
          </a:r>
          <a:endParaRPr lang="ru-RU" sz="1400" b="0" kern="1200" dirty="0">
            <a:solidFill>
              <a:schemeClr val="tx1"/>
            </a:solidFill>
            <a:effectLst/>
            <a:latin typeface="+mj-lt"/>
            <a:ea typeface="+mj-ea"/>
            <a:cs typeface="+mj-cs"/>
          </a:endParaRPr>
        </a:p>
      </dgm:t>
    </dgm:pt>
    <dgm:pt modelId="{D8519CC6-03AE-4CA4-AC62-6340611B4ED9}" type="parTrans" cxnId="{137AC05D-D898-4B3E-9DE2-BCF33917E52D}">
      <dgm:prSet/>
      <dgm:spPr/>
      <dgm:t>
        <a:bodyPr/>
        <a:lstStyle/>
        <a:p>
          <a:endParaRPr lang="ru-RU"/>
        </a:p>
      </dgm:t>
    </dgm:pt>
    <dgm:pt modelId="{DB1187CA-81CF-47EF-B656-7278AD6562B1}" type="sibTrans" cxnId="{137AC05D-D898-4B3E-9DE2-BCF33917E52D}">
      <dgm:prSet/>
      <dgm:spPr/>
      <dgm:t>
        <a:bodyPr/>
        <a:lstStyle/>
        <a:p>
          <a:endParaRPr lang="ru-RU"/>
        </a:p>
      </dgm:t>
    </dgm:pt>
    <dgm:pt modelId="{936A00DC-1F28-4262-A544-77FCF9617C1E}">
      <dgm:prSet phldrT="[Текст]" custT="1"/>
      <dgm:spPr>
        <a:solidFill>
          <a:srgbClr val="FFC653"/>
        </a:solidFill>
      </dgm:spPr>
      <dgm:t>
        <a:bodyPr/>
        <a:lstStyle/>
        <a:p>
          <a:r>
            <a:rPr lang="ru-RU" sz="1100" b="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Непрозрачность процедур принятия решений государственными органами (органами местного самоуправления) при привлечении негосударственных организаций к оказанию услуги</a:t>
          </a:r>
        </a:p>
      </dgm:t>
    </dgm:pt>
    <dgm:pt modelId="{AB767C0E-7EC5-441E-9142-D22FFAF82866}" type="parTrans" cxnId="{4AC87E26-DC58-4749-BCFB-92CE7DE4C24A}">
      <dgm:prSet/>
      <dgm:spPr/>
      <dgm:t>
        <a:bodyPr/>
        <a:lstStyle/>
        <a:p>
          <a:endParaRPr lang="ru-RU"/>
        </a:p>
      </dgm:t>
    </dgm:pt>
    <dgm:pt modelId="{CEE399FF-FFA9-44A6-8055-87245C11C394}" type="sibTrans" cxnId="{4AC87E26-DC58-4749-BCFB-92CE7DE4C24A}">
      <dgm:prSet/>
      <dgm:spPr/>
      <dgm:t>
        <a:bodyPr/>
        <a:lstStyle/>
        <a:p>
          <a:endParaRPr lang="ru-RU"/>
        </a:p>
      </dgm:t>
    </dgm:pt>
    <dgm:pt modelId="{09F887B4-C76F-4925-BA60-083CE2AD4939}">
      <dgm:prSet phldrT="[Текст]" custT="1"/>
      <dgm:spPr>
        <a:solidFill>
          <a:srgbClr val="FFC653"/>
        </a:solidFill>
      </dgm:spPr>
      <dgm:t>
        <a:bodyPr/>
        <a:lstStyle/>
        <a:p>
          <a:r>
            <a:rPr lang="ru-RU" sz="1100" b="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Влияние требований к системе отчетности, связанной с оказанием анализируемой </a:t>
          </a:r>
          <a:r>
            <a:rPr lang="ru-RU" sz="1100" b="0" kern="1200" dirty="0" smtClean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услуги</a:t>
          </a:r>
          <a:endParaRPr lang="ru-RU" sz="1100" b="0" kern="1200" dirty="0">
            <a:solidFill>
              <a:schemeClr val="tx1"/>
            </a:solidFill>
            <a:effectLst/>
            <a:latin typeface="+mj-lt"/>
            <a:ea typeface="+mj-ea"/>
            <a:cs typeface="+mj-cs"/>
          </a:endParaRPr>
        </a:p>
      </dgm:t>
    </dgm:pt>
    <dgm:pt modelId="{7AD2414A-C8FA-47D4-9990-248939F40536}" type="parTrans" cxnId="{FFDB042E-AC2C-440D-9DC5-20516F4FDEC5}">
      <dgm:prSet/>
      <dgm:spPr/>
      <dgm:t>
        <a:bodyPr/>
        <a:lstStyle/>
        <a:p>
          <a:endParaRPr lang="ru-RU"/>
        </a:p>
      </dgm:t>
    </dgm:pt>
    <dgm:pt modelId="{B6E6F124-7D2E-4974-8A2C-A679340B8426}" type="sibTrans" cxnId="{FFDB042E-AC2C-440D-9DC5-20516F4FDEC5}">
      <dgm:prSet/>
      <dgm:spPr/>
      <dgm:t>
        <a:bodyPr/>
        <a:lstStyle/>
        <a:p>
          <a:endParaRPr lang="ru-RU"/>
        </a:p>
      </dgm:t>
    </dgm:pt>
    <dgm:pt modelId="{9AB048C2-62AE-4EEA-9F3F-A20AB4FEF591}" type="pres">
      <dgm:prSet presAssocID="{90EDF782-B175-4994-88B1-A9F6937FDDD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CA2303-431A-4361-9693-6097E6B370D9}" type="pres">
      <dgm:prSet presAssocID="{507E0E6B-C83D-408D-9A60-AA89F18F7B92}" presName="compNode" presStyleCnt="0"/>
      <dgm:spPr/>
    </dgm:pt>
    <dgm:pt modelId="{5956D2B8-C0AD-4F2E-BC69-0A02BD3DF99E}" type="pres">
      <dgm:prSet presAssocID="{507E0E6B-C83D-408D-9A60-AA89F18F7B92}" presName="aNode" presStyleLbl="bgShp" presStyleIdx="0" presStyleCnt="3" custLinFactNeighborX="-38" custLinFactNeighborY="1954"/>
      <dgm:spPr/>
      <dgm:t>
        <a:bodyPr/>
        <a:lstStyle/>
        <a:p>
          <a:endParaRPr lang="ru-RU"/>
        </a:p>
      </dgm:t>
    </dgm:pt>
    <dgm:pt modelId="{E70303A3-777C-4557-BDE6-45730CCF9F23}" type="pres">
      <dgm:prSet presAssocID="{507E0E6B-C83D-408D-9A60-AA89F18F7B92}" presName="textNode" presStyleLbl="bgShp" presStyleIdx="0" presStyleCnt="3"/>
      <dgm:spPr/>
      <dgm:t>
        <a:bodyPr/>
        <a:lstStyle/>
        <a:p>
          <a:endParaRPr lang="ru-RU"/>
        </a:p>
      </dgm:t>
    </dgm:pt>
    <dgm:pt modelId="{DB356B18-397A-4A22-8110-58ECD449BC50}" type="pres">
      <dgm:prSet presAssocID="{507E0E6B-C83D-408D-9A60-AA89F18F7B92}" presName="compChildNode" presStyleCnt="0"/>
      <dgm:spPr/>
    </dgm:pt>
    <dgm:pt modelId="{4F904407-CAA5-4C11-ADC6-F6EFD35EA465}" type="pres">
      <dgm:prSet presAssocID="{507E0E6B-C83D-408D-9A60-AA89F18F7B92}" presName="theInnerList" presStyleCnt="0"/>
      <dgm:spPr/>
    </dgm:pt>
    <dgm:pt modelId="{0F75F70E-3096-4A1C-AA6F-5B473D4B2415}" type="pres">
      <dgm:prSet presAssocID="{558188AA-391C-4C8E-9D24-F5B673925A57}" presName="childNode" presStyleLbl="node1" presStyleIdx="0" presStyleCnt="8" custScaleX="98184" custScaleY="84908" custLinFactNeighborX="-434" custLinFactNeighborY="-199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4655EF-CF70-498E-ACCA-CEDCC0A019A3}" type="pres">
      <dgm:prSet presAssocID="{558188AA-391C-4C8E-9D24-F5B673925A57}" presName="aSpace2" presStyleCnt="0"/>
      <dgm:spPr/>
    </dgm:pt>
    <dgm:pt modelId="{583A46D9-8ED2-4505-B731-157569BD0982}" type="pres">
      <dgm:prSet presAssocID="{F33F0278-313D-43A9-8F9B-E1952567732B}" presName="childNode" presStyleLbl="node1" presStyleIdx="1" presStyleCnt="8" custScaleX="98184" custScaleY="1013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C123B2-DF08-476F-B2B0-E5F8B67BFA6F}" type="pres">
      <dgm:prSet presAssocID="{507E0E6B-C83D-408D-9A60-AA89F18F7B92}" presName="aSpace" presStyleCnt="0"/>
      <dgm:spPr/>
    </dgm:pt>
    <dgm:pt modelId="{A44785A1-95CA-4E19-8FF3-2C9B2653DE4B}" type="pres">
      <dgm:prSet presAssocID="{56DA281E-3855-4D9F-A75D-A4C8C9740C26}" presName="compNode" presStyleCnt="0"/>
      <dgm:spPr/>
    </dgm:pt>
    <dgm:pt modelId="{120947D2-F200-46F1-8222-B322B901C304}" type="pres">
      <dgm:prSet presAssocID="{56DA281E-3855-4D9F-A75D-A4C8C9740C26}" presName="aNode" presStyleLbl="bgShp" presStyleIdx="1" presStyleCnt="3"/>
      <dgm:spPr/>
      <dgm:t>
        <a:bodyPr/>
        <a:lstStyle/>
        <a:p>
          <a:endParaRPr lang="ru-RU"/>
        </a:p>
      </dgm:t>
    </dgm:pt>
    <dgm:pt modelId="{9D712D25-AA00-4552-AF2F-9669085B68D5}" type="pres">
      <dgm:prSet presAssocID="{56DA281E-3855-4D9F-A75D-A4C8C9740C26}" presName="textNode" presStyleLbl="bgShp" presStyleIdx="1" presStyleCnt="3"/>
      <dgm:spPr/>
      <dgm:t>
        <a:bodyPr/>
        <a:lstStyle/>
        <a:p>
          <a:endParaRPr lang="ru-RU"/>
        </a:p>
      </dgm:t>
    </dgm:pt>
    <dgm:pt modelId="{6BB5E4A5-EE4C-4369-8139-93BD93D64728}" type="pres">
      <dgm:prSet presAssocID="{56DA281E-3855-4D9F-A75D-A4C8C9740C26}" presName="compChildNode" presStyleCnt="0"/>
      <dgm:spPr/>
    </dgm:pt>
    <dgm:pt modelId="{76F4D52D-953B-4F40-8AD4-F724652AC31C}" type="pres">
      <dgm:prSet presAssocID="{56DA281E-3855-4D9F-A75D-A4C8C9740C26}" presName="theInnerList" presStyleCnt="0"/>
      <dgm:spPr/>
    </dgm:pt>
    <dgm:pt modelId="{DBDCBA18-AAA3-4251-B676-5CDD350DBEEC}" type="pres">
      <dgm:prSet presAssocID="{FEB018F5-043E-4B10-A7FA-0FFDCD9041A2}" presName="childNode" presStyleLbl="node1" presStyleIdx="2" presStyleCnt="8" custLinFactNeighborY="-227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FDACC4-5AD2-4C31-B946-F478354DDE0C}" type="pres">
      <dgm:prSet presAssocID="{FEB018F5-043E-4B10-A7FA-0FFDCD9041A2}" presName="aSpace2" presStyleCnt="0"/>
      <dgm:spPr/>
    </dgm:pt>
    <dgm:pt modelId="{0482010A-19D2-433E-AD69-DF5C271919A8}" type="pres">
      <dgm:prSet presAssocID="{09F887B4-C76F-4925-BA60-083CE2AD4939}" presName="child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FA2498-68CF-4F67-847E-46C7165183C8}" type="pres">
      <dgm:prSet presAssocID="{09F887B4-C76F-4925-BA60-083CE2AD4939}" presName="aSpace2" presStyleCnt="0"/>
      <dgm:spPr/>
    </dgm:pt>
    <dgm:pt modelId="{665452EE-128E-4B7F-8E5B-933CDB9D1E62}" type="pres">
      <dgm:prSet presAssocID="{95C2CC32-BE01-4CE1-A7E3-F45A3B498D5F}" presName="child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34180E-01CD-4EDC-8A1A-1D518735C38B}" type="pres">
      <dgm:prSet presAssocID="{56DA281E-3855-4D9F-A75D-A4C8C9740C26}" presName="aSpace" presStyleCnt="0"/>
      <dgm:spPr/>
    </dgm:pt>
    <dgm:pt modelId="{3002D171-D041-46E5-B0B1-A599C1B1336E}" type="pres">
      <dgm:prSet presAssocID="{44414FD8-5B52-45D8-9932-75F766C18419}" presName="compNode" presStyleCnt="0"/>
      <dgm:spPr/>
    </dgm:pt>
    <dgm:pt modelId="{D9C8B4F5-BC62-406C-A3A9-E029AD4C9932}" type="pres">
      <dgm:prSet presAssocID="{44414FD8-5B52-45D8-9932-75F766C18419}" presName="aNode" presStyleLbl="bgShp" presStyleIdx="2" presStyleCnt="3"/>
      <dgm:spPr/>
      <dgm:t>
        <a:bodyPr/>
        <a:lstStyle/>
        <a:p>
          <a:endParaRPr lang="ru-RU"/>
        </a:p>
      </dgm:t>
    </dgm:pt>
    <dgm:pt modelId="{E4FF9F09-7B73-4116-A0BE-2306C2FD11FD}" type="pres">
      <dgm:prSet presAssocID="{44414FD8-5B52-45D8-9932-75F766C18419}" presName="textNode" presStyleLbl="bgShp" presStyleIdx="2" presStyleCnt="3"/>
      <dgm:spPr/>
      <dgm:t>
        <a:bodyPr/>
        <a:lstStyle/>
        <a:p>
          <a:endParaRPr lang="ru-RU"/>
        </a:p>
      </dgm:t>
    </dgm:pt>
    <dgm:pt modelId="{FE1C97AE-04B8-492B-9206-218F416D4018}" type="pres">
      <dgm:prSet presAssocID="{44414FD8-5B52-45D8-9932-75F766C18419}" presName="compChildNode" presStyleCnt="0"/>
      <dgm:spPr/>
    </dgm:pt>
    <dgm:pt modelId="{5FF02612-9B1C-4427-BD5F-F7748206D10C}" type="pres">
      <dgm:prSet presAssocID="{44414FD8-5B52-45D8-9932-75F766C18419}" presName="theInnerList" presStyleCnt="0"/>
      <dgm:spPr/>
    </dgm:pt>
    <dgm:pt modelId="{84A6098A-069F-4B92-9C1C-BF8C1F7D00CD}" type="pres">
      <dgm:prSet presAssocID="{A992F8C0-2B16-4FE1-A18C-5B196B0391BD}" presName="childNode" presStyleLbl="node1" presStyleIdx="5" presStyleCnt="8" custLinFactNeighborY="-151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50B1ED-F3A7-43B7-B59B-9994C59C96B5}" type="pres">
      <dgm:prSet presAssocID="{A992F8C0-2B16-4FE1-A18C-5B196B0391BD}" presName="aSpace2" presStyleCnt="0"/>
      <dgm:spPr/>
    </dgm:pt>
    <dgm:pt modelId="{EE8A2C25-54C5-4CAE-A4ED-3126B5A60B49}" type="pres">
      <dgm:prSet presAssocID="{936A00DC-1F28-4262-A544-77FCF9617C1E}" presName="childNode" presStyleLbl="node1" presStyleIdx="6" presStyleCnt="8" custScaleY="1303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D3AC79-8F8F-45AF-A81F-263388448DA3}" type="pres">
      <dgm:prSet presAssocID="{936A00DC-1F28-4262-A544-77FCF9617C1E}" presName="aSpace2" presStyleCnt="0"/>
      <dgm:spPr/>
    </dgm:pt>
    <dgm:pt modelId="{FE8E44C2-0F85-4C95-9355-7990A3DD7DBA}" type="pres">
      <dgm:prSet presAssocID="{D1A6D652-FB47-4D47-B6CA-FDCD5F1C485B}" presName="child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04C7D9-C7DC-43C5-B11D-DEA7B8A077FA}" srcId="{507E0E6B-C83D-408D-9A60-AA89F18F7B92}" destId="{558188AA-391C-4C8E-9D24-F5B673925A57}" srcOrd="0" destOrd="0" parTransId="{527FE03F-5116-465D-9B13-C2AFE0F72754}" sibTransId="{EA42A385-34F8-49B3-AE49-CEB7BFDA3547}"/>
    <dgm:cxn modelId="{64475F7E-5B11-4D1B-B589-0BB2361B1F67}" type="presOf" srcId="{56DA281E-3855-4D9F-A75D-A4C8C9740C26}" destId="{9D712D25-AA00-4552-AF2F-9669085B68D5}" srcOrd="1" destOrd="0" presId="urn:microsoft.com/office/officeart/2005/8/layout/lProcess2"/>
    <dgm:cxn modelId="{4BAD89B6-599A-4352-A3B5-5927E33C716E}" type="presOf" srcId="{09F887B4-C76F-4925-BA60-083CE2AD4939}" destId="{0482010A-19D2-433E-AD69-DF5C271919A8}" srcOrd="0" destOrd="0" presId="urn:microsoft.com/office/officeart/2005/8/layout/lProcess2"/>
    <dgm:cxn modelId="{4F570921-7BBB-4FB6-8763-EE46A77BB51A}" type="presOf" srcId="{56DA281E-3855-4D9F-A75D-A4C8C9740C26}" destId="{120947D2-F200-46F1-8222-B322B901C304}" srcOrd="0" destOrd="0" presId="urn:microsoft.com/office/officeart/2005/8/layout/lProcess2"/>
    <dgm:cxn modelId="{6F478B14-696F-48A7-9C73-6700F64DF426}" type="presOf" srcId="{A992F8C0-2B16-4FE1-A18C-5B196B0391BD}" destId="{84A6098A-069F-4B92-9C1C-BF8C1F7D00CD}" srcOrd="0" destOrd="0" presId="urn:microsoft.com/office/officeart/2005/8/layout/lProcess2"/>
    <dgm:cxn modelId="{6D18C586-39A2-4D70-A515-5B15BE2EEEDF}" srcId="{44414FD8-5B52-45D8-9932-75F766C18419}" destId="{D1A6D652-FB47-4D47-B6CA-FDCD5F1C485B}" srcOrd="2" destOrd="0" parTransId="{F8387EA8-A89F-43F3-8063-A3302A0CA249}" sibTransId="{6101491A-C451-4AA9-B9E1-52551F4CE192}"/>
    <dgm:cxn modelId="{137AC05D-D898-4B3E-9DE2-BCF33917E52D}" srcId="{507E0E6B-C83D-408D-9A60-AA89F18F7B92}" destId="{F33F0278-313D-43A9-8F9B-E1952567732B}" srcOrd="1" destOrd="0" parTransId="{D8519CC6-03AE-4CA4-AC62-6340611B4ED9}" sibTransId="{DB1187CA-81CF-47EF-B656-7278AD6562B1}"/>
    <dgm:cxn modelId="{445415F6-AE6A-4EA2-A39C-2A48BE0196B5}" type="presOf" srcId="{95C2CC32-BE01-4CE1-A7E3-F45A3B498D5F}" destId="{665452EE-128E-4B7F-8E5B-933CDB9D1E62}" srcOrd="0" destOrd="0" presId="urn:microsoft.com/office/officeart/2005/8/layout/lProcess2"/>
    <dgm:cxn modelId="{4D42E239-F4B4-47D1-B24A-196FD5A0B937}" type="presOf" srcId="{507E0E6B-C83D-408D-9A60-AA89F18F7B92}" destId="{E70303A3-777C-4557-BDE6-45730CCF9F23}" srcOrd="1" destOrd="0" presId="urn:microsoft.com/office/officeart/2005/8/layout/lProcess2"/>
    <dgm:cxn modelId="{9A554201-AA2C-4E88-89E7-8CC64D0A0814}" srcId="{90EDF782-B175-4994-88B1-A9F6937FDDD4}" destId="{507E0E6B-C83D-408D-9A60-AA89F18F7B92}" srcOrd="0" destOrd="0" parTransId="{43BFAA0B-4F0F-4A01-A222-A7B63A34F68D}" sibTransId="{1335FA9C-292A-486B-B84F-1F61D9FB9985}"/>
    <dgm:cxn modelId="{FD99AC4F-D1C0-4DF5-8193-9CBC8DC596F7}" type="presOf" srcId="{F33F0278-313D-43A9-8F9B-E1952567732B}" destId="{583A46D9-8ED2-4505-B731-157569BD0982}" srcOrd="0" destOrd="0" presId="urn:microsoft.com/office/officeart/2005/8/layout/lProcess2"/>
    <dgm:cxn modelId="{4CFC139D-3162-4BFB-9E22-BC7AE16B7FDD}" srcId="{56DA281E-3855-4D9F-A75D-A4C8C9740C26}" destId="{95C2CC32-BE01-4CE1-A7E3-F45A3B498D5F}" srcOrd="2" destOrd="0" parTransId="{6CFEE6E1-4CA3-4FE2-913A-CC898F7ABFFE}" sibTransId="{D4B5EF40-DB77-4543-BC94-DCCE8EF3D498}"/>
    <dgm:cxn modelId="{6EBA7E20-62B0-4002-801A-BC2388F0549A}" type="presOf" srcId="{44414FD8-5B52-45D8-9932-75F766C18419}" destId="{E4FF9F09-7B73-4116-A0BE-2306C2FD11FD}" srcOrd="1" destOrd="0" presId="urn:microsoft.com/office/officeart/2005/8/layout/lProcess2"/>
    <dgm:cxn modelId="{9CE44CAC-97B9-4765-9641-8C27809DD524}" srcId="{90EDF782-B175-4994-88B1-A9F6937FDDD4}" destId="{44414FD8-5B52-45D8-9932-75F766C18419}" srcOrd="2" destOrd="0" parTransId="{5D686F8E-3BE9-47EC-9548-69907DE47DBE}" sibTransId="{BD2C75D1-2D04-4791-9404-3B17E39174DA}"/>
    <dgm:cxn modelId="{AC933724-83EB-4CDB-8BC5-FD3964074070}" srcId="{44414FD8-5B52-45D8-9932-75F766C18419}" destId="{A992F8C0-2B16-4FE1-A18C-5B196B0391BD}" srcOrd="0" destOrd="0" parTransId="{6F11882C-5B65-4543-8F24-E3E0E4A19661}" sibTransId="{F30991C6-8B24-49B2-A69A-256A2DBAE5FE}"/>
    <dgm:cxn modelId="{AC679377-9263-4295-A787-2489A7162D5C}" srcId="{90EDF782-B175-4994-88B1-A9F6937FDDD4}" destId="{56DA281E-3855-4D9F-A75D-A4C8C9740C26}" srcOrd="1" destOrd="0" parTransId="{B929870F-F483-404A-9851-7F51EABDBC7A}" sibTransId="{03206AC8-8570-485D-A3BE-B69098A7EE76}"/>
    <dgm:cxn modelId="{37F4DD23-F7EC-4316-86A3-0E7E727CEDB7}" type="presOf" srcId="{507E0E6B-C83D-408D-9A60-AA89F18F7B92}" destId="{5956D2B8-C0AD-4F2E-BC69-0A02BD3DF99E}" srcOrd="0" destOrd="0" presId="urn:microsoft.com/office/officeart/2005/8/layout/lProcess2"/>
    <dgm:cxn modelId="{A7895ACE-ADA1-49AA-8750-9A642191EA5E}" type="presOf" srcId="{936A00DC-1F28-4262-A544-77FCF9617C1E}" destId="{EE8A2C25-54C5-4CAE-A4ED-3126B5A60B49}" srcOrd="0" destOrd="0" presId="urn:microsoft.com/office/officeart/2005/8/layout/lProcess2"/>
    <dgm:cxn modelId="{FFDB042E-AC2C-440D-9DC5-20516F4FDEC5}" srcId="{56DA281E-3855-4D9F-A75D-A4C8C9740C26}" destId="{09F887B4-C76F-4925-BA60-083CE2AD4939}" srcOrd="1" destOrd="0" parTransId="{7AD2414A-C8FA-47D4-9990-248939F40536}" sibTransId="{B6E6F124-7D2E-4974-8A2C-A679340B8426}"/>
    <dgm:cxn modelId="{C793DD4B-8BCE-46F6-A95B-F7D8F1D9ABFA}" type="presOf" srcId="{D1A6D652-FB47-4D47-B6CA-FDCD5F1C485B}" destId="{FE8E44C2-0F85-4C95-9355-7990A3DD7DBA}" srcOrd="0" destOrd="0" presId="urn:microsoft.com/office/officeart/2005/8/layout/lProcess2"/>
    <dgm:cxn modelId="{4AC87E26-DC58-4749-BCFB-92CE7DE4C24A}" srcId="{44414FD8-5B52-45D8-9932-75F766C18419}" destId="{936A00DC-1F28-4262-A544-77FCF9617C1E}" srcOrd="1" destOrd="0" parTransId="{AB767C0E-7EC5-441E-9142-D22FFAF82866}" sibTransId="{CEE399FF-FFA9-44A6-8055-87245C11C394}"/>
    <dgm:cxn modelId="{F40FBF50-1EB3-4233-BA3E-77F6BD794488}" type="presOf" srcId="{90EDF782-B175-4994-88B1-A9F6937FDDD4}" destId="{9AB048C2-62AE-4EEA-9F3F-A20AB4FEF591}" srcOrd="0" destOrd="0" presId="urn:microsoft.com/office/officeart/2005/8/layout/lProcess2"/>
    <dgm:cxn modelId="{0E0FF6C3-C1D0-42F9-AC76-CC271A197296}" type="presOf" srcId="{FEB018F5-043E-4B10-A7FA-0FFDCD9041A2}" destId="{DBDCBA18-AAA3-4251-B676-5CDD350DBEEC}" srcOrd="0" destOrd="0" presId="urn:microsoft.com/office/officeart/2005/8/layout/lProcess2"/>
    <dgm:cxn modelId="{BBDA3727-AE3B-4A8C-A831-0003FF8D1B5A}" srcId="{56DA281E-3855-4D9F-A75D-A4C8C9740C26}" destId="{FEB018F5-043E-4B10-A7FA-0FFDCD9041A2}" srcOrd="0" destOrd="0" parTransId="{3FBE9C83-F546-4594-A2F3-D5F8A5FA3562}" sibTransId="{E9A313F1-C9BC-4363-88F1-22EF86D8995C}"/>
    <dgm:cxn modelId="{7F16DC48-FAF8-4D86-A13E-98AA8C6AAE38}" type="presOf" srcId="{44414FD8-5B52-45D8-9932-75F766C18419}" destId="{D9C8B4F5-BC62-406C-A3A9-E029AD4C9932}" srcOrd="0" destOrd="0" presId="urn:microsoft.com/office/officeart/2005/8/layout/lProcess2"/>
    <dgm:cxn modelId="{3774E51D-5DDC-4C40-8B88-B3FA0221AE21}" type="presOf" srcId="{558188AA-391C-4C8E-9D24-F5B673925A57}" destId="{0F75F70E-3096-4A1C-AA6F-5B473D4B2415}" srcOrd="0" destOrd="0" presId="urn:microsoft.com/office/officeart/2005/8/layout/lProcess2"/>
    <dgm:cxn modelId="{9142328B-5F42-45C8-BE76-590F7014DFAA}" type="presParOf" srcId="{9AB048C2-62AE-4EEA-9F3F-A20AB4FEF591}" destId="{4DCA2303-431A-4361-9693-6097E6B370D9}" srcOrd="0" destOrd="0" presId="urn:microsoft.com/office/officeart/2005/8/layout/lProcess2"/>
    <dgm:cxn modelId="{CF948E28-348F-47BE-9A81-A5B57738C771}" type="presParOf" srcId="{4DCA2303-431A-4361-9693-6097E6B370D9}" destId="{5956D2B8-C0AD-4F2E-BC69-0A02BD3DF99E}" srcOrd="0" destOrd="0" presId="urn:microsoft.com/office/officeart/2005/8/layout/lProcess2"/>
    <dgm:cxn modelId="{E6ABA933-661A-4CC5-B9EF-72E4F82D988C}" type="presParOf" srcId="{4DCA2303-431A-4361-9693-6097E6B370D9}" destId="{E70303A3-777C-4557-BDE6-45730CCF9F23}" srcOrd="1" destOrd="0" presId="urn:microsoft.com/office/officeart/2005/8/layout/lProcess2"/>
    <dgm:cxn modelId="{01CAD4C7-3C18-4F57-A2B4-F44B2B20B999}" type="presParOf" srcId="{4DCA2303-431A-4361-9693-6097E6B370D9}" destId="{DB356B18-397A-4A22-8110-58ECD449BC50}" srcOrd="2" destOrd="0" presId="urn:microsoft.com/office/officeart/2005/8/layout/lProcess2"/>
    <dgm:cxn modelId="{7F4E7769-17E7-4B94-B405-F5C14E5D7937}" type="presParOf" srcId="{DB356B18-397A-4A22-8110-58ECD449BC50}" destId="{4F904407-CAA5-4C11-ADC6-F6EFD35EA465}" srcOrd="0" destOrd="0" presId="urn:microsoft.com/office/officeart/2005/8/layout/lProcess2"/>
    <dgm:cxn modelId="{218F39C0-2DF3-4F4C-93E4-2E3F6D82DF3E}" type="presParOf" srcId="{4F904407-CAA5-4C11-ADC6-F6EFD35EA465}" destId="{0F75F70E-3096-4A1C-AA6F-5B473D4B2415}" srcOrd="0" destOrd="0" presId="urn:microsoft.com/office/officeart/2005/8/layout/lProcess2"/>
    <dgm:cxn modelId="{9B3C4014-F556-4F59-882E-2DE13C30EE01}" type="presParOf" srcId="{4F904407-CAA5-4C11-ADC6-F6EFD35EA465}" destId="{B64655EF-CF70-498E-ACCA-CEDCC0A019A3}" srcOrd="1" destOrd="0" presId="urn:microsoft.com/office/officeart/2005/8/layout/lProcess2"/>
    <dgm:cxn modelId="{B772C1B0-7F1A-402C-A14A-4FE176C09B3F}" type="presParOf" srcId="{4F904407-CAA5-4C11-ADC6-F6EFD35EA465}" destId="{583A46D9-8ED2-4505-B731-157569BD0982}" srcOrd="2" destOrd="0" presId="urn:microsoft.com/office/officeart/2005/8/layout/lProcess2"/>
    <dgm:cxn modelId="{A853FF4C-6B77-4833-A8DA-66B166813086}" type="presParOf" srcId="{9AB048C2-62AE-4EEA-9F3F-A20AB4FEF591}" destId="{FEC123B2-DF08-476F-B2B0-E5F8B67BFA6F}" srcOrd="1" destOrd="0" presId="urn:microsoft.com/office/officeart/2005/8/layout/lProcess2"/>
    <dgm:cxn modelId="{B459C6DA-E280-4B94-9AF6-DC1F3F802BFD}" type="presParOf" srcId="{9AB048C2-62AE-4EEA-9F3F-A20AB4FEF591}" destId="{A44785A1-95CA-4E19-8FF3-2C9B2653DE4B}" srcOrd="2" destOrd="0" presId="urn:microsoft.com/office/officeart/2005/8/layout/lProcess2"/>
    <dgm:cxn modelId="{82218393-BDC6-4D3E-9DE4-203E18B8C136}" type="presParOf" srcId="{A44785A1-95CA-4E19-8FF3-2C9B2653DE4B}" destId="{120947D2-F200-46F1-8222-B322B901C304}" srcOrd="0" destOrd="0" presId="urn:microsoft.com/office/officeart/2005/8/layout/lProcess2"/>
    <dgm:cxn modelId="{F3DFCD3C-8E35-4B0F-AA05-59B2B037D769}" type="presParOf" srcId="{A44785A1-95CA-4E19-8FF3-2C9B2653DE4B}" destId="{9D712D25-AA00-4552-AF2F-9669085B68D5}" srcOrd="1" destOrd="0" presId="urn:microsoft.com/office/officeart/2005/8/layout/lProcess2"/>
    <dgm:cxn modelId="{14CEE196-BE7A-4DC5-B0E7-6625F462E607}" type="presParOf" srcId="{A44785A1-95CA-4E19-8FF3-2C9B2653DE4B}" destId="{6BB5E4A5-EE4C-4369-8139-93BD93D64728}" srcOrd="2" destOrd="0" presId="urn:microsoft.com/office/officeart/2005/8/layout/lProcess2"/>
    <dgm:cxn modelId="{DBC88967-08BE-4554-B083-9A018F66FA4C}" type="presParOf" srcId="{6BB5E4A5-EE4C-4369-8139-93BD93D64728}" destId="{76F4D52D-953B-4F40-8AD4-F724652AC31C}" srcOrd="0" destOrd="0" presId="urn:microsoft.com/office/officeart/2005/8/layout/lProcess2"/>
    <dgm:cxn modelId="{A481ADC5-C7F3-479D-86DC-635F54A1FD19}" type="presParOf" srcId="{76F4D52D-953B-4F40-8AD4-F724652AC31C}" destId="{DBDCBA18-AAA3-4251-B676-5CDD350DBEEC}" srcOrd="0" destOrd="0" presId="urn:microsoft.com/office/officeart/2005/8/layout/lProcess2"/>
    <dgm:cxn modelId="{6A2D8DA7-46E7-4328-A957-259FEA441EB7}" type="presParOf" srcId="{76F4D52D-953B-4F40-8AD4-F724652AC31C}" destId="{00FDACC4-5AD2-4C31-B946-F478354DDE0C}" srcOrd="1" destOrd="0" presId="urn:microsoft.com/office/officeart/2005/8/layout/lProcess2"/>
    <dgm:cxn modelId="{CA8E4E55-72CE-4BAC-9AAE-C7BC9A96A985}" type="presParOf" srcId="{76F4D52D-953B-4F40-8AD4-F724652AC31C}" destId="{0482010A-19D2-433E-AD69-DF5C271919A8}" srcOrd="2" destOrd="0" presId="urn:microsoft.com/office/officeart/2005/8/layout/lProcess2"/>
    <dgm:cxn modelId="{C93602A6-EF20-4986-9BC6-EB55F7119D40}" type="presParOf" srcId="{76F4D52D-953B-4F40-8AD4-F724652AC31C}" destId="{22FA2498-68CF-4F67-847E-46C7165183C8}" srcOrd="3" destOrd="0" presId="urn:microsoft.com/office/officeart/2005/8/layout/lProcess2"/>
    <dgm:cxn modelId="{63498FE2-76A9-4634-94EB-209325874F94}" type="presParOf" srcId="{76F4D52D-953B-4F40-8AD4-F724652AC31C}" destId="{665452EE-128E-4B7F-8E5B-933CDB9D1E62}" srcOrd="4" destOrd="0" presId="urn:microsoft.com/office/officeart/2005/8/layout/lProcess2"/>
    <dgm:cxn modelId="{61E81EAC-AAE1-48B2-A83F-3B0F79F7A805}" type="presParOf" srcId="{9AB048C2-62AE-4EEA-9F3F-A20AB4FEF591}" destId="{AE34180E-01CD-4EDC-8A1A-1D518735C38B}" srcOrd="3" destOrd="0" presId="urn:microsoft.com/office/officeart/2005/8/layout/lProcess2"/>
    <dgm:cxn modelId="{677CDD06-765E-4E97-AC30-4720CDCC5EA5}" type="presParOf" srcId="{9AB048C2-62AE-4EEA-9F3F-A20AB4FEF591}" destId="{3002D171-D041-46E5-B0B1-A599C1B1336E}" srcOrd="4" destOrd="0" presId="urn:microsoft.com/office/officeart/2005/8/layout/lProcess2"/>
    <dgm:cxn modelId="{0FD8778C-2E04-462C-8A44-C8860CC5B93E}" type="presParOf" srcId="{3002D171-D041-46E5-B0B1-A599C1B1336E}" destId="{D9C8B4F5-BC62-406C-A3A9-E029AD4C9932}" srcOrd="0" destOrd="0" presId="urn:microsoft.com/office/officeart/2005/8/layout/lProcess2"/>
    <dgm:cxn modelId="{E2159B63-430C-428B-89D9-23C119EAD0D5}" type="presParOf" srcId="{3002D171-D041-46E5-B0B1-A599C1B1336E}" destId="{E4FF9F09-7B73-4116-A0BE-2306C2FD11FD}" srcOrd="1" destOrd="0" presId="urn:microsoft.com/office/officeart/2005/8/layout/lProcess2"/>
    <dgm:cxn modelId="{1030D7FC-AB38-474A-A020-8632632A2C6A}" type="presParOf" srcId="{3002D171-D041-46E5-B0B1-A599C1B1336E}" destId="{FE1C97AE-04B8-492B-9206-218F416D4018}" srcOrd="2" destOrd="0" presId="urn:microsoft.com/office/officeart/2005/8/layout/lProcess2"/>
    <dgm:cxn modelId="{81468A1B-CB87-4A05-A22A-872D2ED93028}" type="presParOf" srcId="{FE1C97AE-04B8-492B-9206-218F416D4018}" destId="{5FF02612-9B1C-4427-BD5F-F7748206D10C}" srcOrd="0" destOrd="0" presId="urn:microsoft.com/office/officeart/2005/8/layout/lProcess2"/>
    <dgm:cxn modelId="{63F6722C-B19F-47C5-A007-588B98314AA0}" type="presParOf" srcId="{5FF02612-9B1C-4427-BD5F-F7748206D10C}" destId="{84A6098A-069F-4B92-9C1C-BF8C1F7D00CD}" srcOrd="0" destOrd="0" presId="urn:microsoft.com/office/officeart/2005/8/layout/lProcess2"/>
    <dgm:cxn modelId="{35D6317B-A265-4FAE-87FC-F3A0F0332712}" type="presParOf" srcId="{5FF02612-9B1C-4427-BD5F-F7748206D10C}" destId="{5950B1ED-F3A7-43B7-B59B-9994C59C96B5}" srcOrd="1" destOrd="0" presId="urn:microsoft.com/office/officeart/2005/8/layout/lProcess2"/>
    <dgm:cxn modelId="{5A7B7C42-A56F-482B-AF01-C204C2412CDE}" type="presParOf" srcId="{5FF02612-9B1C-4427-BD5F-F7748206D10C}" destId="{EE8A2C25-54C5-4CAE-A4ED-3126B5A60B49}" srcOrd="2" destOrd="0" presId="urn:microsoft.com/office/officeart/2005/8/layout/lProcess2"/>
    <dgm:cxn modelId="{7073888A-0657-496E-B8FD-0883D18A8052}" type="presParOf" srcId="{5FF02612-9B1C-4427-BD5F-F7748206D10C}" destId="{81D3AC79-8F8F-45AF-A81F-263388448DA3}" srcOrd="3" destOrd="0" presId="urn:microsoft.com/office/officeart/2005/8/layout/lProcess2"/>
    <dgm:cxn modelId="{7A7146C3-2097-43B9-AF48-AD2A0966898D}" type="presParOf" srcId="{5FF02612-9B1C-4427-BD5F-F7748206D10C}" destId="{FE8E44C2-0F85-4C95-9355-7990A3DD7DBA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07F9645-BF35-4CAD-BAA7-DB702319918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E59F16-7EE0-4AC7-AEF9-178385CBA99C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marL="0" algn="ctr" defTabSz="914400" rtl="0" eaLnBrk="1" latinLnBrk="0" hangingPunct="1">
            <a:lnSpc>
              <a:spcPct val="107000"/>
            </a:lnSpc>
            <a:spcAft>
              <a:spcPts val="800"/>
            </a:spcAft>
          </a:pPr>
          <a:r>
            <a:rPr lang="ru-RU" sz="1300" kern="12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Финансовые показатели </a:t>
          </a:r>
        </a:p>
      </dgm:t>
    </dgm:pt>
    <dgm:pt modelId="{2B5A04B4-F2AF-453E-B8AF-4918F45F701B}" type="parTrans" cxnId="{4AB00FDC-F287-42C5-B763-8AF2BE995346}">
      <dgm:prSet/>
      <dgm:spPr/>
      <dgm:t>
        <a:bodyPr/>
        <a:lstStyle/>
        <a:p>
          <a:endParaRPr lang="ru-RU"/>
        </a:p>
      </dgm:t>
    </dgm:pt>
    <dgm:pt modelId="{600E8064-AB39-41B1-ACE4-4A407BF60F54}" type="sibTrans" cxnId="{4AB00FDC-F287-42C5-B763-8AF2BE995346}">
      <dgm:prSet/>
      <dgm:spPr/>
      <dgm:t>
        <a:bodyPr/>
        <a:lstStyle/>
        <a:p>
          <a:endParaRPr lang="ru-RU"/>
        </a:p>
      </dgm:t>
    </dgm:pt>
    <dgm:pt modelId="{BD930947-52CE-4034-BF76-B48218CC9FA7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marL="0" algn="ctr" defTabSz="914400" rtl="0" eaLnBrk="1" latinLnBrk="0" hangingPunct="1">
            <a:lnSpc>
              <a:spcPct val="107000"/>
            </a:lnSpc>
            <a:spcAft>
              <a:spcPts val="800"/>
            </a:spcAft>
          </a:pPr>
          <a:r>
            <a:rPr lang="ru-RU" sz="1300" kern="12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Выручка</a:t>
          </a:r>
          <a:r>
            <a:rPr lang="ru-RU" sz="1300" kern="120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</a:p>
      </dgm:t>
    </dgm:pt>
    <dgm:pt modelId="{4F24EFDB-A78F-4003-AF47-36755BB199F1}" type="parTrans" cxnId="{A8110B1E-0BBF-4478-90BD-C27944C2A74F}">
      <dgm:prSet/>
      <dgm:spPr>
        <a:ln>
          <a:solidFill>
            <a:srgbClr val="CBDAB5"/>
          </a:solidFill>
        </a:ln>
      </dgm:spPr>
      <dgm:t>
        <a:bodyPr/>
        <a:lstStyle/>
        <a:p>
          <a:endParaRPr lang="ru-RU"/>
        </a:p>
      </dgm:t>
    </dgm:pt>
    <dgm:pt modelId="{1F2718C1-127F-4F6F-A110-360CA615A8AC}" type="sibTrans" cxnId="{A8110B1E-0BBF-4478-90BD-C27944C2A74F}">
      <dgm:prSet/>
      <dgm:spPr/>
      <dgm:t>
        <a:bodyPr/>
        <a:lstStyle/>
        <a:p>
          <a:endParaRPr lang="ru-RU"/>
        </a:p>
      </dgm:t>
    </dgm:pt>
    <dgm:pt modelId="{D9D4AF12-1E8E-49F3-9A5C-0B71983DEC05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300" kern="12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 </a:t>
          </a:r>
          <a:r>
            <a:rPr lang="ru-RU" sz="1300" kern="12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Чистая прибыль (убыток)</a:t>
          </a:r>
        </a:p>
      </dgm:t>
    </dgm:pt>
    <dgm:pt modelId="{F9324494-C59C-42C8-8F73-72F26E318B8A}" type="parTrans" cxnId="{176A1021-8440-4117-A2CC-187606A1ED0A}">
      <dgm:prSet/>
      <dgm:spPr>
        <a:ln>
          <a:solidFill>
            <a:srgbClr val="CBDAB5"/>
          </a:solidFill>
        </a:ln>
      </dgm:spPr>
      <dgm:t>
        <a:bodyPr/>
        <a:lstStyle/>
        <a:p>
          <a:endParaRPr lang="ru-RU"/>
        </a:p>
      </dgm:t>
    </dgm:pt>
    <dgm:pt modelId="{6194B95A-5CF4-4A8E-A816-3A4BDA09AA5A}" type="sibTrans" cxnId="{176A1021-8440-4117-A2CC-187606A1ED0A}">
      <dgm:prSet/>
      <dgm:spPr/>
      <dgm:t>
        <a:bodyPr/>
        <a:lstStyle/>
        <a:p>
          <a:endParaRPr lang="ru-RU"/>
        </a:p>
      </dgm:t>
    </dgm:pt>
    <dgm:pt modelId="{C91292FA-9AF3-46F0-AEA5-3972B0566E98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300" kern="12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Нераспределенная прибыль (непокрытый убыток)</a:t>
          </a:r>
        </a:p>
      </dgm:t>
    </dgm:pt>
    <dgm:pt modelId="{6E115CAF-9978-4AEF-8AF2-880EE5908179}" type="parTrans" cxnId="{6142B963-C35A-4721-86C5-7188EC72C004}">
      <dgm:prSet/>
      <dgm:spPr>
        <a:ln>
          <a:solidFill>
            <a:srgbClr val="CBDAB5"/>
          </a:solidFill>
        </a:ln>
      </dgm:spPr>
      <dgm:t>
        <a:bodyPr/>
        <a:lstStyle/>
        <a:p>
          <a:endParaRPr lang="ru-RU"/>
        </a:p>
      </dgm:t>
    </dgm:pt>
    <dgm:pt modelId="{DA6B09F1-7685-4E98-80E4-7CA1618CDD5D}" type="sibTrans" cxnId="{6142B963-C35A-4721-86C5-7188EC72C004}">
      <dgm:prSet/>
      <dgm:spPr/>
      <dgm:t>
        <a:bodyPr/>
        <a:lstStyle/>
        <a:p>
          <a:endParaRPr lang="ru-RU"/>
        </a:p>
      </dgm:t>
    </dgm:pt>
    <dgm:pt modelId="{AF044A11-B80C-4066-8670-8FD74C91AAD4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marL="0" algn="ctr" defTabSz="914400" rtl="0" eaLnBrk="1" latinLnBrk="0" hangingPunct="1">
            <a:lnSpc>
              <a:spcPct val="107000"/>
            </a:lnSpc>
            <a:spcAft>
              <a:spcPts val="800"/>
            </a:spcAft>
          </a:pPr>
          <a:r>
            <a:rPr lang="ru-RU" sz="1300" kern="12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Целевые средства </a:t>
          </a:r>
        </a:p>
      </dgm:t>
    </dgm:pt>
    <dgm:pt modelId="{CCA9571D-3678-40E7-8FB3-37CD6C263D5B}" type="parTrans" cxnId="{38E41857-3D0B-40C8-B7A3-837666EE9381}">
      <dgm:prSet/>
      <dgm:spPr>
        <a:ln>
          <a:solidFill>
            <a:srgbClr val="CBDAB5"/>
          </a:solidFill>
        </a:ln>
      </dgm:spPr>
      <dgm:t>
        <a:bodyPr/>
        <a:lstStyle/>
        <a:p>
          <a:endParaRPr lang="ru-RU"/>
        </a:p>
      </dgm:t>
    </dgm:pt>
    <dgm:pt modelId="{73AB3C83-4B8F-4943-A38F-DC5686ADA273}" type="sibTrans" cxnId="{38E41857-3D0B-40C8-B7A3-837666EE9381}">
      <dgm:prSet/>
      <dgm:spPr/>
      <dgm:t>
        <a:bodyPr/>
        <a:lstStyle/>
        <a:p>
          <a:endParaRPr lang="ru-RU"/>
        </a:p>
      </dgm:t>
    </dgm:pt>
    <dgm:pt modelId="{3F2089A4-211F-419C-98BF-B4407B983D4F}" type="pres">
      <dgm:prSet presAssocID="{207F9645-BF35-4CAD-BAA7-DB702319918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A881BD-83A8-474B-9E4D-26853DCC0BA4}" type="pres">
      <dgm:prSet presAssocID="{CCE59F16-7EE0-4AC7-AEF9-178385CBA99C}" presName="root1" presStyleCnt="0"/>
      <dgm:spPr/>
    </dgm:pt>
    <dgm:pt modelId="{1829DADE-994B-470D-BEB2-E59A3249B177}" type="pres">
      <dgm:prSet presAssocID="{CCE59F16-7EE0-4AC7-AEF9-178385CBA99C}" presName="LevelOneTextNode" presStyleLbl="node0" presStyleIdx="0" presStyleCnt="1" custScaleX="103218" custScaleY="1586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731753-25AC-43E9-9672-083EED9206E4}" type="pres">
      <dgm:prSet presAssocID="{CCE59F16-7EE0-4AC7-AEF9-178385CBA99C}" presName="level2hierChild" presStyleCnt="0"/>
      <dgm:spPr/>
    </dgm:pt>
    <dgm:pt modelId="{E0A4497C-2DD9-45AA-BBFF-3ABBBB048EAB}" type="pres">
      <dgm:prSet presAssocID="{4F24EFDB-A78F-4003-AF47-36755BB199F1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D6D09E48-A753-442C-B65A-F092131603FA}" type="pres">
      <dgm:prSet presAssocID="{4F24EFDB-A78F-4003-AF47-36755BB199F1}" presName="connTx" presStyleLbl="parChTrans1D2" presStyleIdx="0" presStyleCnt="4"/>
      <dgm:spPr/>
      <dgm:t>
        <a:bodyPr/>
        <a:lstStyle/>
        <a:p>
          <a:endParaRPr lang="ru-RU"/>
        </a:p>
      </dgm:t>
    </dgm:pt>
    <dgm:pt modelId="{94ADBA39-77BB-4143-814A-A858E6DF408D}" type="pres">
      <dgm:prSet presAssocID="{BD930947-52CE-4034-BF76-B48218CC9FA7}" presName="root2" presStyleCnt="0"/>
      <dgm:spPr/>
    </dgm:pt>
    <dgm:pt modelId="{8CF555C1-A6F2-4A62-A0CE-F345ED4CA84E}" type="pres">
      <dgm:prSet presAssocID="{BD930947-52CE-4034-BF76-B48218CC9FA7}" presName="LevelTwoTextNode" presStyleLbl="node2" presStyleIdx="0" presStyleCnt="4" custLinFactNeighborX="-507" custLinFactNeighborY="-3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F95B18-3234-46FF-A251-36A5C53EF8F5}" type="pres">
      <dgm:prSet presAssocID="{BD930947-52CE-4034-BF76-B48218CC9FA7}" presName="level3hierChild" presStyleCnt="0"/>
      <dgm:spPr/>
    </dgm:pt>
    <dgm:pt modelId="{FACB0B87-68DE-4F80-91E7-389F415121C9}" type="pres">
      <dgm:prSet presAssocID="{F9324494-C59C-42C8-8F73-72F26E318B8A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FE4F7292-3A08-4B4A-9606-4855BBC65D09}" type="pres">
      <dgm:prSet presAssocID="{F9324494-C59C-42C8-8F73-72F26E318B8A}" presName="connTx" presStyleLbl="parChTrans1D2" presStyleIdx="1" presStyleCnt="4"/>
      <dgm:spPr/>
      <dgm:t>
        <a:bodyPr/>
        <a:lstStyle/>
        <a:p>
          <a:endParaRPr lang="ru-RU"/>
        </a:p>
      </dgm:t>
    </dgm:pt>
    <dgm:pt modelId="{E76883EA-4C1A-4B68-BB5C-78678B8E88A1}" type="pres">
      <dgm:prSet presAssocID="{D9D4AF12-1E8E-49F3-9A5C-0B71983DEC05}" presName="root2" presStyleCnt="0"/>
      <dgm:spPr/>
    </dgm:pt>
    <dgm:pt modelId="{13ECD686-83F8-4420-82DA-FF7FB849E294}" type="pres">
      <dgm:prSet presAssocID="{D9D4AF12-1E8E-49F3-9A5C-0B71983DEC05}" presName="LevelTwoTextNode" presStyleLbl="node2" presStyleIdx="1" presStyleCnt="4" custScaleX="98506" custScaleY="920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5240201-BCD8-43DE-8114-5123D48EB911}" type="pres">
      <dgm:prSet presAssocID="{D9D4AF12-1E8E-49F3-9A5C-0B71983DEC05}" presName="level3hierChild" presStyleCnt="0"/>
      <dgm:spPr/>
    </dgm:pt>
    <dgm:pt modelId="{0D07433E-1D8C-4610-9348-FC08DEF618FE}" type="pres">
      <dgm:prSet presAssocID="{6E115CAF-9978-4AEF-8AF2-880EE5908179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12C166C5-E339-4871-80FB-AB15EBCA1B36}" type="pres">
      <dgm:prSet presAssocID="{6E115CAF-9978-4AEF-8AF2-880EE5908179}" presName="connTx" presStyleLbl="parChTrans1D2" presStyleIdx="2" presStyleCnt="4"/>
      <dgm:spPr/>
      <dgm:t>
        <a:bodyPr/>
        <a:lstStyle/>
        <a:p>
          <a:endParaRPr lang="ru-RU"/>
        </a:p>
      </dgm:t>
    </dgm:pt>
    <dgm:pt modelId="{4629D4A9-4888-4264-A5BE-1E041F0E4808}" type="pres">
      <dgm:prSet presAssocID="{C91292FA-9AF3-46F0-AEA5-3972B0566E98}" presName="root2" presStyleCnt="0"/>
      <dgm:spPr/>
    </dgm:pt>
    <dgm:pt modelId="{95783D56-5EC6-4E3F-913A-2919B46AFC01}" type="pres">
      <dgm:prSet presAssocID="{C91292FA-9AF3-46F0-AEA5-3972B0566E98}" presName="LevelTwoTextNode" presStyleLbl="node2" presStyleIdx="2" presStyleCnt="4" custScaleX="98506" custScaleY="899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DC0D5E-BEC0-4C78-B6ED-789BA34CF208}" type="pres">
      <dgm:prSet presAssocID="{C91292FA-9AF3-46F0-AEA5-3972B0566E98}" presName="level3hierChild" presStyleCnt="0"/>
      <dgm:spPr/>
    </dgm:pt>
    <dgm:pt modelId="{980464DF-DAE6-4FE7-8069-370069B4A6E6}" type="pres">
      <dgm:prSet presAssocID="{CCA9571D-3678-40E7-8FB3-37CD6C263D5B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F3FD69A8-8557-42A6-A6CC-1B0A944820D0}" type="pres">
      <dgm:prSet presAssocID="{CCA9571D-3678-40E7-8FB3-37CD6C263D5B}" presName="connTx" presStyleLbl="parChTrans1D2" presStyleIdx="3" presStyleCnt="4"/>
      <dgm:spPr/>
      <dgm:t>
        <a:bodyPr/>
        <a:lstStyle/>
        <a:p>
          <a:endParaRPr lang="ru-RU"/>
        </a:p>
      </dgm:t>
    </dgm:pt>
    <dgm:pt modelId="{F66F4DE0-A363-4687-8F2D-AA42AB692D80}" type="pres">
      <dgm:prSet presAssocID="{AF044A11-B80C-4066-8670-8FD74C91AAD4}" presName="root2" presStyleCnt="0"/>
      <dgm:spPr/>
    </dgm:pt>
    <dgm:pt modelId="{D8BB9CC0-2B59-4DD5-832A-C5ABE74A992A}" type="pres">
      <dgm:prSet presAssocID="{AF044A11-B80C-4066-8670-8FD74C91AAD4}" presName="LevelTwoTextNode" presStyleLbl="node2" presStyleIdx="3" presStyleCnt="4" custScaleX="98506" custScaleY="1005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D85B810-2E54-409D-8366-2617F7D8E1D8}" type="pres">
      <dgm:prSet presAssocID="{AF044A11-B80C-4066-8670-8FD74C91AAD4}" presName="level3hierChild" presStyleCnt="0"/>
      <dgm:spPr/>
    </dgm:pt>
  </dgm:ptLst>
  <dgm:cxnLst>
    <dgm:cxn modelId="{1609D90F-8D61-448D-B78A-30086F1199C6}" type="presOf" srcId="{CCE59F16-7EE0-4AC7-AEF9-178385CBA99C}" destId="{1829DADE-994B-470D-BEB2-E59A3249B177}" srcOrd="0" destOrd="0" presId="urn:microsoft.com/office/officeart/2005/8/layout/hierarchy2"/>
    <dgm:cxn modelId="{4AB00FDC-F287-42C5-B763-8AF2BE995346}" srcId="{207F9645-BF35-4CAD-BAA7-DB7023199180}" destId="{CCE59F16-7EE0-4AC7-AEF9-178385CBA99C}" srcOrd="0" destOrd="0" parTransId="{2B5A04B4-F2AF-453E-B8AF-4918F45F701B}" sibTransId="{600E8064-AB39-41B1-ACE4-4A407BF60F54}"/>
    <dgm:cxn modelId="{F40295E5-43DA-4D0D-A581-938251C3DFAA}" type="presOf" srcId="{6E115CAF-9978-4AEF-8AF2-880EE5908179}" destId="{12C166C5-E339-4871-80FB-AB15EBCA1B36}" srcOrd="1" destOrd="0" presId="urn:microsoft.com/office/officeart/2005/8/layout/hierarchy2"/>
    <dgm:cxn modelId="{F90F1E16-A559-4DFA-BEC0-7E85F930798F}" type="presOf" srcId="{F9324494-C59C-42C8-8F73-72F26E318B8A}" destId="{FE4F7292-3A08-4B4A-9606-4855BBC65D09}" srcOrd="1" destOrd="0" presId="urn:microsoft.com/office/officeart/2005/8/layout/hierarchy2"/>
    <dgm:cxn modelId="{86A87500-C77E-45F7-A180-ED8C8D2FE530}" type="presOf" srcId="{AF044A11-B80C-4066-8670-8FD74C91AAD4}" destId="{D8BB9CC0-2B59-4DD5-832A-C5ABE74A992A}" srcOrd="0" destOrd="0" presId="urn:microsoft.com/office/officeart/2005/8/layout/hierarchy2"/>
    <dgm:cxn modelId="{99859791-61C0-41E5-9E7C-124B3093FDFC}" type="presOf" srcId="{C91292FA-9AF3-46F0-AEA5-3972B0566E98}" destId="{95783D56-5EC6-4E3F-913A-2919B46AFC01}" srcOrd="0" destOrd="0" presId="urn:microsoft.com/office/officeart/2005/8/layout/hierarchy2"/>
    <dgm:cxn modelId="{CCD81301-64AC-41A5-AF88-5D743AA7BF45}" type="presOf" srcId="{6E115CAF-9978-4AEF-8AF2-880EE5908179}" destId="{0D07433E-1D8C-4610-9348-FC08DEF618FE}" srcOrd="0" destOrd="0" presId="urn:microsoft.com/office/officeart/2005/8/layout/hierarchy2"/>
    <dgm:cxn modelId="{AE4E6A11-5AF3-4D0E-A6F4-E6DCADBFEFA5}" type="presOf" srcId="{CCA9571D-3678-40E7-8FB3-37CD6C263D5B}" destId="{F3FD69A8-8557-42A6-A6CC-1B0A944820D0}" srcOrd="1" destOrd="0" presId="urn:microsoft.com/office/officeart/2005/8/layout/hierarchy2"/>
    <dgm:cxn modelId="{B12B5663-AEE4-4C4F-9274-11F7FD43FE0D}" type="presOf" srcId="{F9324494-C59C-42C8-8F73-72F26E318B8A}" destId="{FACB0B87-68DE-4F80-91E7-389F415121C9}" srcOrd="0" destOrd="0" presId="urn:microsoft.com/office/officeart/2005/8/layout/hierarchy2"/>
    <dgm:cxn modelId="{CED2E982-C770-4902-B6B5-8DD265DEC62B}" type="presOf" srcId="{CCA9571D-3678-40E7-8FB3-37CD6C263D5B}" destId="{980464DF-DAE6-4FE7-8069-370069B4A6E6}" srcOrd="0" destOrd="0" presId="urn:microsoft.com/office/officeart/2005/8/layout/hierarchy2"/>
    <dgm:cxn modelId="{E904B67C-FE6D-40FB-A2BA-9DD061466A6B}" type="presOf" srcId="{207F9645-BF35-4CAD-BAA7-DB7023199180}" destId="{3F2089A4-211F-419C-98BF-B4407B983D4F}" srcOrd="0" destOrd="0" presId="urn:microsoft.com/office/officeart/2005/8/layout/hierarchy2"/>
    <dgm:cxn modelId="{4E6F7C67-D922-411F-A8D4-0FA66372ECED}" type="presOf" srcId="{BD930947-52CE-4034-BF76-B48218CC9FA7}" destId="{8CF555C1-A6F2-4A62-A0CE-F345ED4CA84E}" srcOrd="0" destOrd="0" presId="urn:microsoft.com/office/officeart/2005/8/layout/hierarchy2"/>
    <dgm:cxn modelId="{A8110B1E-0BBF-4478-90BD-C27944C2A74F}" srcId="{CCE59F16-7EE0-4AC7-AEF9-178385CBA99C}" destId="{BD930947-52CE-4034-BF76-B48218CC9FA7}" srcOrd="0" destOrd="0" parTransId="{4F24EFDB-A78F-4003-AF47-36755BB199F1}" sibTransId="{1F2718C1-127F-4F6F-A110-360CA615A8AC}"/>
    <dgm:cxn modelId="{176A1021-8440-4117-A2CC-187606A1ED0A}" srcId="{CCE59F16-7EE0-4AC7-AEF9-178385CBA99C}" destId="{D9D4AF12-1E8E-49F3-9A5C-0B71983DEC05}" srcOrd="1" destOrd="0" parTransId="{F9324494-C59C-42C8-8F73-72F26E318B8A}" sibTransId="{6194B95A-5CF4-4A8E-A816-3A4BDA09AA5A}"/>
    <dgm:cxn modelId="{38E41857-3D0B-40C8-B7A3-837666EE9381}" srcId="{CCE59F16-7EE0-4AC7-AEF9-178385CBA99C}" destId="{AF044A11-B80C-4066-8670-8FD74C91AAD4}" srcOrd="3" destOrd="0" parTransId="{CCA9571D-3678-40E7-8FB3-37CD6C263D5B}" sibTransId="{73AB3C83-4B8F-4943-A38F-DC5686ADA273}"/>
    <dgm:cxn modelId="{6142B963-C35A-4721-86C5-7188EC72C004}" srcId="{CCE59F16-7EE0-4AC7-AEF9-178385CBA99C}" destId="{C91292FA-9AF3-46F0-AEA5-3972B0566E98}" srcOrd="2" destOrd="0" parTransId="{6E115CAF-9978-4AEF-8AF2-880EE5908179}" sibTransId="{DA6B09F1-7685-4E98-80E4-7CA1618CDD5D}"/>
    <dgm:cxn modelId="{676B629A-5A64-4FE5-9D0C-8CD7CE3341CB}" type="presOf" srcId="{D9D4AF12-1E8E-49F3-9A5C-0B71983DEC05}" destId="{13ECD686-83F8-4420-82DA-FF7FB849E294}" srcOrd="0" destOrd="0" presId="urn:microsoft.com/office/officeart/2005/8/layout/hierarchy2"/>
    <dgm:cxn modelId="{3AFC9AC1-666D-4A93-B03E-9568D1E8A2FF}" type="presOf" srcId="{4F24EFDB-A78F-4003-AF47-36755BB199F1}" destId="{D6D09E48-A753-442C-B65A-F092131603FA}" srcOrd="1" destOrd="0" presId="urn:microsoft.com/office/officeart/2005/8/layout/hierarchy2"/>
    <dgm:cxn modelId="{E269F7CC-BF19-4337-9348-6E8AA05AAB64}" type="presOf" srcId="{4F24EFDB-A78F-4003-AF47-36755BB199F1}" destId="{E0A4497C-2DD9-45AA-BBFF-3ABBBB048EAB}" srcOrd="0" destOrd="0" presId="urn:microsoft.com/office/officeart/2005/8/layout/hierarchy2"/>
    <dgm:cxn modelId="{0D515EB8-D073-4181-B04D-CF03945B40F0}" type="presParOf" srcId="{3F2089A4-211F-419C-98BF-B4407B983D4F}" destId="{32A881BD-83A8-474B-9E4D-26853DCC0BA4}" srcOrd="0" destOrd="0" presId="urn:microsoft.com/office/officeart/2005/8/layout/hierarchy2"/>
    <dgm:cxn modelId="{8559CEA3-943C-4157-9542-3E391AD40545}" type="presParOf" srcId="{32A881BD-83A8-474B-9E4D-26853DCC0BA4}" destId="{1829DADE-994B-470D-BEB2-E59A3249B177}" srcOrd="0" destOrd="0" presId="urn:microsoft.com/office/officeart/2005/8/layout/hierarchy2"/>
    <dgm:cxn modelId="{CAE4626F-FF5D-4816-8D84-11F6B87A1484}" type="presParOf" srcId="{32A881BD-83A8-474B-9E4D-26853DCC0BA4}" destId="{64731753-25AC-43E9-9672-083EED9206E4}" srcOrd="1" destOrd="0" presId="urn:microsoft.com/office/officeart/2005/8/layout/hierarchy2"/>
    <dgm:cxn modelId="{A44F41B1-81BC-4E37-B7AE-CABF42F49889}" type="presParOf" srcId="{64731753-25AC-43E9-9672-083EED9206E4}" destId="{E0A4497C-2DD9-45AA-BBFF-3ABBBB048EAB}" srcOrd="0" destOrd="0" presId="urn:microsoft.com/office/officeart/2005/8/layout/hierarchy2"/>
    <dgm:cxn modelId="{EFF3F9A0-BD1E-45E5-9422-1F38282BE8AE}" type="presParOf" srcId="{E0A4497C-2DD9-45AA-BBFF-3ABBBB048EAB}" destId="{D6D09E48-A753-442C-B65A-F092131603FA}" srcOrd="0" destOrd="0" presId="urn:microsoft.com/office/officeart/2005/8/layout/hierarchy2"/>
    <dgm:cxn modelId="{53C6B535-3022-4367-925B-C1454245C716}" type="presParOf" srcId="{64731753-25AC-43E9-9672-083EED9206E4}" destId="{94ADBA39-77BB-4143-814A-A858E6DF408D}" srcOrd="1" destOrd="0" presId="urn:microsoft.com/office/officeart/2005/8/layout/hierarchy2"/>
    <dgm:cxn modelId="{02ADA10B-34A2-46B0-BA31-9CF1310FCFE8}" type="presParOf" srcId="{94ADBA39-77BB-4143-814A-A858E6DF408D}" destId="{8CF555C1-A6F2-4A62-A0CE-F345ED4CA84E}" srcOrd="0" destOrd="0" presId="urn:microsoft.com/office/officeart/2005/8/layout/hierarchy2"/>
    <dgm:cxn modelId="{4E2C6544-9A74-41C2-B653-DC7484BF30ED}" type="presParOf" srcId="{94ADBA39-77BB-4143-814A-A858E6DF408D}" destId="{9CF95B18-3234-46FF-A251-36A5C53EF8F5}" srcOrd="1" destOrd="0" presId="urn:microsoft.com/office/officeart/2005/8/layout/hierarchy2"/>
    <dgm:cxn modelId="{411A3390-19ED-463B-AB93-943D84485968}" type="presParOf" srcId="{64731753-25AC-43E9-9672-083EED9206E4}" destId="{FACB0B87-68DE-4F80-91E7-389F415121C9}" srcOrd="2" destOrd="0" presId="urn:microsoft.com/office/officeart/2005/8/layout/hierarchy2"/>
    <dgm:cxn modelId="{7BD095C2-026E-4FCA-9129-50C86791F46C}" type="presParOf" srcId="{FACB0B87-68DE-4F80-91E7-389F415121C9}" destId="{FE4F7292-3A08-4B4A-9606-4855BBC65D09}" srcOrd="0" destOrd="0" presId="urn:microsoft.com/office/officeart/2005/8/layout/hierarchy2"/>
    <dgm:cxn modelId="{8CB2D752-81F3-48D2-A727-56822005C803}" type="presParOf" srcId="{64731753-25AC-43E9-9672-083EED9206E4}" destId="{E76883EA-4C1A-4B68-BB5C-78678B8E88A1}" srcOrd="3" destOrd="0" presId="urn:microsoft.com/office/officeart/2005/8/layout/hierarchy2"/>
    <dgm:cxn modelId="{2D22E5C0-DD87-4679-B479-73F4A75AB6B1}" type="presParOf" srcId="{E76883EA-4C1A-4B68-BB5C-78678B8E88A1}" destId="{13ECD686-83F8-4420-82DA-FF7FB849E294}" srcOrd="0" destOrd="0" presId="urn:microsoft.com/office/officeart/2005/8/layout/hierarchy2"/>
    <dgm:cxn modelId="{7DDB1E37-91C4-47A1-A536-7D561A181FED}" type="presParOf" srcId="{E76883EA-4C1A-4B68-BB5C-78678B8E88A1}" destId="{15240201-BCD8-43DE-8114-5123D48EB911}" srcOrd="1" destOrd="0" presId="urn:microsoft.com/office/officeart/2005/8/layout/hierarchy2"/>
    <dgm:cxn modelId="{0229C4B9-A8D9-4786-9FB6-E7E90B5DF2DE}" type="presParOf" srcId="{64731753-25AC-43E9-9672-083EED9206E4}" destId="{0D07433E-1D8C-4610-9348-FC08DEF618FE}" srcOrd="4" destOrd="0" presId="urn:microsoft.com/office/officeart/2005/8/layout/hierarchy2"/>
    <dgm:cxn modelId="{8C8256CE-3E9C-49BD-80FD-27A8AA1EA40A}" type="presParOf" srcId="{0D07433E-1D8C-4610-9348-FC08DEF618FE}" destId="{12C166C5-E339-4871-80FB-AB15EBCA1B36}" srcOrd="0" destOrd="0" presId="urn:microsoft.com/office/officeart/2005/8/layout/hierarchy2"/>
    <dgm:cxn modelId="{F3039A52-7332-4D09-8213-AC233B54BFAE}" type="presParOf" srcId="{64731753-25AC-43E9-9672-083EED9206E4}" destId="{4629D4A9-4888-4264-A5BE-1E041F0E4808}" srcOrd="5" destOrd="0" presId="urn:microsoft.com/office/officeart/2005/8/layout/hierarchy2"/>
    <dgm:cxn modelId="{00B74783-81E3-4161-8223-410E8065B297}" type="presParOf" srcId="{4629D4A9-4888-4264-A5BE-1E041F0E4808}" destId="{95783D56-5EC6-4E3F-913A-2919B46AFC01}" srcOrd="0" destOrd="0" presId="urn:microsoft.com/office/officeart/2005/8/layout/hierarchy2"/>
    <dgm:cxn modelId="{B3A81DC6-50B7-436D-AF4C-7E3C81E30402}" type="presParOf" srcId="{4629D4A9-4888-4264-A5BE-1E041F0E4808}" destId="{41DC0D5E-BEC0-4C78-B6ED-789BA34CF208}" srcOrd="1" destOrd="0" presId="urn:microsoft.com/office/officeart/2005/8/layout/hierarchy2"/>
    <dgm:cxn modelId="{12B74305-70BC-436E-B035-EB8BD069C6D6}" type="presParOf" srcId="{64731753-25AC-43E9-9672-083EED9206E4}" destId="{980464DF-DAE6-4FE7-8069-370069B4A6E6}" srcOrd="6" destOrd="0" presId="urn:microsoft.com/office/officeart/2005/8/layout/hierarchy2"/>
    <dgm:cxn modelId="{CE530F8F-4C21-4D70-9C67-41BEAC6AC87C}" type="presParOf" srcId="{980464DF-DAE6-4FE7-8069-370069B4A6E6}" destId="{F3FD69A8-8557-42A6-A6CC-1B0A944820D0}" srcOrd="0" destOrd="0" presId="urn:microsoft.com/office/officeart/2005/8/layout/hierarchy2"/>
    <dgm:cxn modelId="{D22ABD8B-63C0-48D8-8457-D3442B190BE5}" type="presParOf" srcId="{64731753-25AC-43E9-9672-083EED9206E4}" destId="{F66F4DE0-A363-4687-8F2D-AA42AB692D80}" srcOrd="7" destOrd="0" presId="urn:microsoft.com/office/officeart/2005/8/layout/hierarchy2"/>
    <dgm:cxn modelId="{DA577CD4-5031-45C7-B743-BAA4E3278636}" type="presParOf" srcId="{F66F4DE0-A363-4687-8F2D-AA42AB692D80}" destId="{D8BB9CC0-2B59-4DD5-832A-C5ABE74A992A}" srcOrd="0" destOrd="0" presId="urn:microsoft.com/office/officeart/2005/8/layout/hierarchy2"/>
    <dgm:cxn modelId="{A4977510-3CE8-4386-BE10-1AA291F3C094}" type="presParOf" srcId="{F66F4DE0-A363-4687-8F2D-AA42AB692D80}" destId="{1D85B810-2E54-409D-8366-2617F7D8E1D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885CC1-9EB7-4E74-9172-931B302386FD}">
      <dsp:nvSpPr>
        <dsp:cNvPr id="0" name=""/>
        <dsp:cNvSpPr/>
      </dsp:nvSpPr>
      <dsp:spPr>
        <a:xfrm>
          <a:off x="372795" y="0"/>
          <a:ext cx="4127016" cy="4127016"/>
        </a:xfrm>
        <a:prstGeom prst="diamond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279D35-5A94-448F-A1DF-2461FFBE66A1}">
      <dsp:nvSpPr>
        <dsp:cNvPr id="0" name=""/>
        <dsp:cNvSpPr/>
      </dsp:nvSpPr>
      <dsp:spPr>
        <a:xfrm>
          <a:off x="764862" y="392066"/>
          <a:ext cx="1609536" cy="160953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Рынок трудовых ресурсов  </a:t>
          </a:r>
          <a:endParaRPr lang="ru-RU" sz="15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ea typeface="+mj-ea"/>
            <a:cs typeface="+mj-cs"/>
          </a:endParaRPr>
        </a:p>
      </dsp:txBody>
      <dsp:txXfrm>
        <a:off x="843433" y="470637"/>
        <a:ext cx="1452394" cy="1452394"/>
      </dsp:txXfrm>
    </dsp:sp>
    <dsp:sp modelId="{08EE2F1B-3140-4940-8F50-532E0D9F1D3D}">
      <dsp:nvSpPr>
        <dsp:cNvPr id="0" name=""/>
        <dsp:cNvSpPr/>
      </dsp:nvSpPr>
      <dsp:spPr>
        <a:xfrm>
          <a:off x="2498209" y="392066"/>
          <a:ext cx="1609536" cy="160953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Инфраструктура </a:t>
          </a:r>
          <a:endParaRPr lang="ru-RU" sz="15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ea typeface="+mj-ea"/>
            <a:cs typeface="+mj-cs"/>
          </a:endParaRPr>
        </a:p>
      </dsp:txBody>
      <dsp:txXfrm>
        <a:off x="2576780" y="470637"/>
        <a:ext cx="1452394" cy="1452394"/>
      </dsp:txXfrm>
    </dsp:sp>
    <dsp:sp modelId="{00001C1F-BD13-4BD8-9A90-21F36DE660FF}">
      <dsp:nvSpPr>
        <dsp:cNvPr id="0" name=""/>
        <dsp:cNvSpPr/>
      </dsp:nvSpPr>
      <dsp:spPr>
        <a:xfrm>
          <a:off x="764862" y="2125413"/>
          <a:ext cx="1609536" cy="160953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Меры поддержки, осуществляемые органами власти   </a:t>
          </a:r>
          <a:endParaRPr lang="ru-RU" sz="14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ea typeface="+mj-ea"/>
            <a:cs typeface="+mj-cs"/>
          </a:endParaRPr>
        </a:p>
      </dsp:txBody>
      <dsp:txXfrm>
        <a:off x="843433" y="2203984"/>
        <a:ext cx="1452394" cy="1452394"/>
      </dsp:txXfrm>
    </dsp:sp>
    <dsp:sp modelId="{0911D967-C6FA-43EF-8C16-F7AD13A10969}">
      <dsp:nvSpPr>
        <dsp:cNvPr id="0" name=""/>
        <dsp:cNvSpPr/>
      </dsp:nvSpPr>
      <dsp:spPr>
        <a:xfrm>
          <a:off x="2498209" y="2125413"/>
          <a:ext cx="1609536" cy="160953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Доступность финансовых ресурсов  </a:t>
          </a:r>
          <a:endParaRPr lang="ru-RU" sz="15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ea typeface="+mj-ea"/>
            <a:cs typeface="+mj-cs"/>
          </a:endParaRPr>
        </a:p>
      </dsp:txBody>
      <dsp:txXfrm>
        <a:off x="2576780" y="2203984"/>
        <a:ext cx="1452394" cy="14523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1F153B-F915-43EC-8C1F-38615ED3C71B}">
      <dsp:nvSpPr>
        <dsp:cNvPr id="0" name=""/>
        <dsp:cNvSpPr/>
      </dsp:nvSpPr>
      <dsp:spPr>
        <a:xfrm>
          <a:off x="2155507" y="2277603"/>
          <a:ext cx="1784985" cy="178498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Барьеры</a:t>
          </a:r>
          <a:endParaRPr lang="ru-RU" sz="2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16912" y="2539008"/>
        <a:ext cx="1262175" cy="1262175"/>
      </dsp:txXfrm>
    </dsp:sp>
    <dsp:sp modelId="{7E45E5EC-6868-405C-AA4B-9EDAF9B58234}">
      <dsp:nvSpPr>
        <dsp:cNvPr id="0" name=""/>
        <dsp:cNvSpPr/>
      </dsp:nvSpPr>
      <dsp:spPr>
        <a:xfrm rot="12900000">
          <a:off x="871449" y="1920360"/>
          <a:ext cx="1510013" cy="50872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AB3B997-5721-40D1-A66D-DF064EC5AB63}">
      <dsp:nvSpPr>
        <dsp:cNvPr id="0" name=""/>
        <dsp:cNvSpPr/>
      </dsp:nvSpPr>
      <dsp:spPr>
        <a:xfrm>
          <a:off x="160123" y="1063372"/>
          <a:ext cx="1695735" cy="135658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Экономические</a:t>
          </a:r>
          <a:endParaRPr lang="ru-RU" sz="15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9856" y="1103105"/>
        <a:ext cx="1616269" cy="1277122"/>
      </dsp:txXfrm>
    </dsp:sp>
    <dsp:sp modelId="{5E10CA87-CC6E-477A-B877-B31F092DED53}">
      <dsp:nvSpPr>
        <dsp:cNvPr id="0" name=""/>
        <dsp:cNvSpPr/>
      </dsp:nvSpPr>
      <dsp:spPr>
        <a:xfrm rot="16200000">
          <a:off x="2292993" y="1180352"/>
          <a:ext cx="1510013" cy="50872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A1B5BD-46DD-4EFD-AA94-E5650C325067}">
      <dsp:nvSpPr>
        <dsp:cNvPr id="0" name=""/>
        <dsp:cNvSpPr/>
      </dsp:nvSpPr>
      <dsp:spPr>
        <a:xfrm>
          <a:off x="2200132" y="1411"/>
          <a:ext cx="1695735" cy="135658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Неформальные</a:t>
          </a:r>
          <a:endParaRPr lang="ru-RU" sz="15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39865" y="41144"/>
        <a:ext cx="1616269" cy="1277122"/>
      </dsp:txXfrm>
    </dsp:sp>
    <dsp:sp modelId="{60858F66-BBB3-4E1C-A64B-3FC6824C273D}">
      <dsp:nvSpPr>
        <dsp:cNvPr id="0" name=""/>
        <dsp:cNvSpPr/>
      </dsp:nvSpPr>
      <dsp:spPr>
        <a:xfrm rot="19500000">
          <a:off x="3714536" y="1920360"/>
          <a:ext cx="1510013" cy="50872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2A2D900-1D63-4E4B-8E48-9637791A1CDF}">
      <dsp:nvSpPr>
        <dsp:cNvPr id="0" name=""/>
        <dsp:cNvSpPr/>
      </dsp:nvSpPr>
      <dsp:spPr>
        <a:xfrm>
          <a:off x="4240140" y="1063372"/>
          <a:ext cx="1695735" cy="135658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Административные</a:t>
          </a:r>
          <a:endParaRPr lang="ru-RU" sz="1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79873" y="1103105"/>
        <a:ext cx="1616269" cy="12771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E0041A-B863-4810-8232-D4691CCAB74E}">
      <dsp:nvSpPr>
        <dsp:cNvPr id="0" name=""/>
        <dsp:cNvSpPr/>
      </dsp:nvSpPr>
      <dsp:spPr>
        <a:xfrm>
          <a:off x="1446532" y="2051247"/>
          <a:ext cx="511334" cy="14615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5667" y="0"/>
              </a:lnTo>
              <a:lnTo>
                <a:pt x="255667" y="1461513"/>
              </a:lnTo>
              <a:lnTo>
                <a:pt x="511334" y="1461513"/>
              </a:lnTo>
            </a:path>
          </a:pathLst>
        </a:custGeom>
        <a:noFill/>
        <a:ln w="25400" cap="flat" cmpd="sng" algn="ctr">
          <a:solidFill>
            <a:srgbClr val="CBDAB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itchFamily="34" charset="0"/>
            <a:cs typeface="Arial" pitchFamily="34" charset="0"/>
          </a:endParaRPr>
        </a:p>
      </dsp:txBody>
      <dsp:txXfrm>
        <a:off x="1663490" y="2743294"/>
        <a:ext cx="77419" cy="77419"/>
      </dsp:txXfrm>
    </dsp:sp>
    <dsp:sp modelId="{11EE2AE8-E564-422C-BB16-5B404D9792BF}">
      <dsp:nvSpPr>
        <dsp:cNvPr id="0" name=""/>
        <dsp:cNvSpPr/>
      </dsp:nvSpPr>
      <dsp:spPr>
        <a:xfrm>
          <a:off x="1446532" y="2051247"/>
          <a:ext cx="511334" cy="4871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5667" y="0"/>
              </a:lnTo>
              <a:lnTo>
                <a:pt x="255667" y="487171"/>
              </a:lnTo>
              <a:lnTo>
                <a:pt x="511334" y="487171"/>
              </a:lnTo>
            </a:path>
          </a:pathLst>
        </a:custGeom>
        <a:noFill/>
        <a:ln w="25400" cap="flat" cmpd="sng" algn="ctr">
          <a:solidFill>
            <a:srgbClr val="CBDAB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itchFamily="34" charset="0"/>
            <a:cs typeface="Arial" pitchFamily="34" charset="0"/>
          </a:endParaRPr>
        </a:p>
      </dsp:txBody>
      <dsp:txXfrm>
        <a:off x="1684543" y="2277176"/>
        <a:ext cx="35312" cy="35312"/>
      </dsp:txXfrm>
    </dsp:sp>
    <dsp:sp modelId="{66294792-3699-42F0-BC40-0E86160918FE}">
      <dsp:nvSpPr>
        <dsp:cNvPr id="0" name=""/>
        <dsp:cNvSpPr/>
      </dsp:nvSpPr>
      <dsp:spPr>
        <a:xfrm>
          <a:off x="1446532" y="1564075"/>
          <a:ext cx="511334" cy="487171"/>
        </a:xfrm>
        <a:custGeom>
          <a:avLst/>
          <a:gdLst/>
          <a:ahLst/>
          <a:cxnLst/>
          <a:rect l="0" t="0" r="0" b="0"/>
          <a:pathLst>
            <a:path>
              <a:moveTo>
                <a:pt x="0" y="487171"/>
              </a:moveTo>
              <a:lnTo>
                <a:pt x="255667" y="487171"/>
              </a:lnTo>
              <a:lnTo>
                <a:pt x="255667" y="0"/>
              </a:lnTo>
              <a:lnTo>
                <a:pt x="511334" y="0"/>
              </a:lnTo>
            </a:path>
          </a:pathLst>
        </a:custGeom>
        <a:noFill/>
        <a:ln w="25400" cap="flat" cmpd="sng" algn="ctr">
          <a:solidFill>
            <a:srgbClr val="CBDAB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itchFamily="34" charset="0"/>
            <a:cs typeface="Arial" pitchFamily="34" charset="0"/>
          </a:endParaRPr>
        </a:p>
      </dsp:txBody>
      <dsp:txXfrm>
        <a:off x="1684543" y="1790004"/>
        <a:ext cx="35312" cy="35312"/>
      </dsp:txXfrm>
    </dsp:sp>
    <dsp:sp modelId="{E8F8FDB7-1E83-4637-AA7F-3AFAAC267BB7}">
      <dsp:nvSpPr>
        <dsp:cNvPr id="0" name=""/>
        <dsp:cNvSpPr/>
      </dsp:nvSpPr>
      <dsp:spPr>
        <a:xfrm>
          <a:off x="1446532" y="589733"/>
          <a:ext cx="511334" cy="1461513"/>
        </a:xfrm>
        <a:custGeom>
          <a:avLst/>
          <a:gdLst/>
          <a:ahLst/>
          <a:cxnLst/>
          <a:rect l="0" t="0" r="0" b="0"/>
          <a:pathLst>
            <a:path>
              <a:moveTo>
                <a:pt x="0" y="1461513"/>
              </a:moveTo>
              <a:lnTo>
                <a:pt x="255667" y="1461513"/>
              </a:lnTo>
              <a:lnTo>
                <a:pt x="255667" y="0"/>
              </a:lnTo>
              <a:lnTo>
                <a:pt x="511334" y="0"/>
              </a:lnTo>
            </a:path>
          </a:pathLst>
        </a:custGeom>
        <a:noFill/>
        <a:ln w="25400" cap="flat" cmpd="sng" algn="ctr">
          <a:solidFill>
            <a:srgbClr val="CBDAB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itchFamily="34" charset="0"/>
            <a:cs typeface="Arial" pitchFamily="34" charset="0"/>
          </a:endParaRPr>
        </a:p>
      </dsp:txBody>
      <dsp:txXfrm>
        <a:off x="1663490" y="1281780"/>
        <a:ext cx="77419" cy="77419"/>
      </dsp:txXfrm>
    </dsp:sp>
    <dsp:sp modelId="{91A446F7-F1B9-455B-B143-E40EFD7745F9}">
      <dsp:nvSpPr>
        <dsp:cNvPr id="0" name=""/>
        <dsp:cNvSpPr/>
      </dsp:nvSpPr>
      <dsp:spPr>
        <a:xfrm rot="16200000">
          <a:off x="-994451" y="1661510"/>
          <a:ext cx="4102494" cy="779473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Рынок трудовых ресурсов  </a:t>
          </a:r>
        </a:p>
      </dsp:txBody>
      <dsp:txXfrm>
        <a:off x="-994451" y="1661510"/>
        <a:ext cx="4102494" cy="779473"/>
      </dsp:txXfrm>
    </dsp:sp>
    <dsp:sp modelId="{42505557-FC8F-4253-8D58-B92F0FCDB5F7}">
      <dsp:nvSpPr>
        <dsp:cNvPr id="0" name=""/>
        <dsp:cNvSpPr/>
      </dsp:nvSpPr>
      <dsp:spPr>
        <a:xfrm>
          <a:off x="1957867" y="199996"/>
          <a:ext cx="2556674" cy="779473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Возможность привлечения на рынке труда дополнительных сотрудников для оказания услуги</a:t>
          </a:r>
        </a:p>
      </dsp:txBody>
      <dsp:txXfrm>
        <a:off x="1957867" y="199996"/>
        <a:ext cx="2556674" cy="779473"/>
      </dsp:txXfrm>
    </dsp:sp>
    <dsp:sp modelId="{31309C15-392E-4C2E-B743-565FCCEB5748}">
      <dsp:nvSpPr>
        <dsp:cNvPr id="0" name=""/>
        <dsp:cNvSpPr/>
      </dsp:nvSpPr>
      <dsp:spPr>
        <a:xfrm>
          <a:off x="1957867" y="1174338"/>
          <a:ext cx="2556674" cy="779473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Квалификация специалистов, необходимых для оказания услуги</a:t>
          </a:r>
        </a:p>
      </dsp:txBody>
      <dsp:txXfrm>
        <a:off x="1957867" y="1174338"/>
        <a:ext cx="2556674" cy="779473"/>
      </dsp:txXfrm>
    </dsp:sp>
    <dsp:sp modelId="{3E39EE0B-B294-4F66-BE21-5604AA5E88BA}">
      <dsp:nvSpPr>
        <dsp:cNvPr id="0" name=""/>
        <dsp:cNvSpPr/>
      </dsp:nvSpPr>
      <dsp:spPr>
        <a:xfrm>
          <a:off x="1957867" y="2148681"/>
          <a:ext cx="2556674" cy="779473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Приемлемость для негосударственной организации уровня заработной платы, запрашиваемой специалистами, необходимыми для оказания услуги</a:t>
          </a:r>
        </a:p>
      </dsp:txBody>
      <dsp:txXfrm>
        <a:off x="1957867" y="2148681"/>
        <a:ext cx="2556674" cy="779473"/>
      </dsp:txXfrm>
    </dsp:sp>
    <dsp:sp modelId="{CF183600-A7F8-4FAF-9705-FB08417512FC}">
      <dsp:nvSpPr>
        <dsp:cNvPr id="0" name=""/>
        <dsp:cNvSpPr/>
      </dsp:nvSpPr>
      <dsp:spPr>
        <a:xfrm>
          <a:off x="1957867" y="3123023"/>
          <a:ext cx="2556674" cy="779473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Доступность программ повышения квалификации и/или профессиональной переподготовки сотрудников для оказания услуги</a:t>
          </a:r>
        </a:p>
      </dsp:txBody>
      <dsp:txXfrm>
        <a:off x="1957867" y="3123023"/>
        <a:ext cx="2556674" cy="7794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E2E5D0-FE68-41AC-90A6-5B9BCE3FBE11}">
      <dsp:nvSpPr>
        <dsp:cNvPr id="0" name=""/>
        <dsp:cNvSpPr/>
      </dsp:nvSpPr>
      <dsp:spPr>
        <a:xfrm>
          <a:off x="1446532" y="2051247"/>
          <a:ext cx="511334" cy="14615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5667" y="0"/>
              </a:lnTo>
              <a:lnTo>
                <a:pt x="255667" y="1461513"/>
              </a:lnTo>
              <a:lnTo>
                <a:pt x="511334" y="1461513"/>
              </a:lnTo>
            </a:path>
          </a:pathLst>
        </a:custGeom>
        <a:noFill/>
        <a:ln w="25400" cap="flat" cmpd="sng" algn="ctr">
          <a:solidFill>
            <a:srgbClr val="CBDAB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itchFamily="34" charset="0"/>
            <a:cs typeface="Arial" pitchFamily="34" charset="0"/>
          </a:endParaRPr>
        </a:p>
      </dsp:txBody>
      <dsp:txXfrm>
        <a:off x="1663490" y="2743294"/>
        <a:ext cx="77419" cy="77419"/>
      </dsp:txXfrm>
    </dsp:sp>
    <dsp:sp modelId="{20B2AD39-5E2A-4E39-BC46-09A1A81E75FC}">
      <dsp:nvSpPr>
        <dsp:cNvPr id="0" name=""/>
        <dsp:cNvSpPr/>
      </dsp:nvSpPr>
      <dsp:spPr>
        <a:xfrm>
          <a:off x="1446532" y="2051247"/>
          <a:ext cx="511334" cy="4871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5667" y="0"/>
              </a:lnTo>
              <a:lnTo>
                <a:pt x="255667" y="487171"/>
              </a:lnTo>
              <a:lnTo>
                <a:pt x="511334" y="487171"/>
              </a:lnTo>
            </a:path>
          </a:pathLst>
        </a:custGeom>
        <a:noFill/>
        <a:ln w="25400" cap="flat" cmpd="sng" algn="ctr">
          <a:solidFill>
            <a:srgbClr val="CBDAB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itchFamily="34" charset="0"/>
            <a:cs typeface="Arial" pitchFamily="34" charset="0"/>
          </a:endParaRPr>
        </a:p>
      </dsp:txBody>
      <dsp:txXfrm>
        <a:off x="1684543" y="2277176"/>
        <a:ext cx="35312" cy="35312"/>
      </dsp:txXfrm>
    </dsp:sp>
    <dsp:sp modelId="{8A7265FF-C41C-40C5-A46A-445F93A3BEA2}">
      <dsp:nvSpPr>
        <dsp:cNvPr id="0" name=""/>
        <dsp:cNvSpPr/>
      </dsp:nvSpPr>
      <dsp:spPr>
        <a:xfrm>
          <a:off x="1446532" y="1564075"/>
          <a:ext cx="511334" cy="487171"/>
        </a:xfrm>
        <a:custGeom>
          <a:avLst/>
          <a:gdLst/>
          <a:ahLst/>
          <a:cxnLst/>
          <a:rect l="0" t="0" r="0" b="0"/>
          <a:pathLst>
            <a:path>
              <a:moveTo>
                <a:pt x="0" y="487171"/>
              </a:moveTo>
              <a:lnTo>
                <a:pt x="255667" y="487171"/>
              </a:lnTo>
              <a:lnTo>
                <a:pt x="255667" y="0"/>
              </a:lnTo>
              <a:lnTo>
                <a:pt x="511334" y="0"/>
              </a:lnTo>
            </a:path>
          </a:pathLst>
        </a:custGeom>
        <a:noFill/>
        <a:ln w="25400" cap="flat" cmpd="sng" algn="ctr">
          <a:solidFill>
            <a:srgbClr val="CBDAB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itchFamily="34" charset="0"/>
            <a:cs typeface="Arial" pitchFamily="34" charset="0"/>
          </a:endParaRPr>
        </a:p>
      </dsp:txBody>
      <dsp:txXfrm>
        <a:off x="1684543" y="1790004"/>
        <a:ext cx="35312" cy="35312"/>
      </dsp:txXfrm>
    </dsp:sp>
    <dsp:sp modelId="{2565A4DB-ABC8-41A0-983B-B0D6C7B2E88A}">
      <dsp:nvSpPr>
        <dsp:cNvPr id="0" name=""/>
        <dsp:cNvSpPr/>
      </dsp:nvSpPr>
      <dsp:spPr>
        <a:xfrm>
          <a:off x="1446532" y="589733"/>
          <a:ext cx="511334" cy="1461513"/>
        </a:xfrm>
        <a:custGeom>
          <a:avLst/>
          <a:gdLst/>
          <a:ahLst/>
          <a:cxnLst/>
          <a:rect l="0" t="0" r="0" b="0"/>
          <a:pathLst>
            <a:path>
              <a:moveTo>
                <a:pt x="0" y="1461513"/>
              </a:moveTo>
              <a:lnTo>
                <a:pt x="255667" y="1461513"/>
              </a:lnTo>
              <a:lnTo>
                <a:pt x="255667" y="0"/>
              </a:lnTo>
              <a:lnTo>
                <a:pt x="511334" y="0"/>
              </a:lnTo>
            </a:path>
          </a:pathLst>
        </a:custGeom>
        <a:noFill/>
        <a:ln w="25400" cap="flat" cmpd="sng" algn="ctr">
          <a:solidFill>
            <a:srgbClr val="CBDAB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itchFamily="34" charset="0"/>
            <a:cs typeface="Arial" pitchFamily="34" charset="0"/>
          </a:endParaRPr>
        </a:p>
      </dsp:txBody>
      <dsp:txXfrm>
        <a:off x="1663490" y="1281780"/>
        <a:ext cx="77419" cy="77419"/>
      </dsp:txXfrm>
    </dsp:sp>
    <dsp:sp modelId="{45AA7106-A49C-4442-AF1C-EBC58CEAE21A}">
      <dsp:nvSpPr>
        <dsp:cNvPr id="0" name=""/>
        <dsp:cNvSpPr/>
      </dsp:nvSpPr>
      <dsp:spPr>
        <a:xfrm rot="16200000">
          <a:off x="-994451" y="1661510"/>
          <a:ext cx="4102494" cy="779473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Инфраструктура</a:t>
          </a:r>
        </a:p>
      </dsp:txBody>
      <dsp:txXfrm>
        <a:off x="-994451" y="1661510"/>
        <a:ext cx="4102494" cy="779473"/>
      </dsp:txXfrm>
    </dsp:sp>
    <dsp:sp modelId="{F8853628-C38C-4CA8-A8F2-FD1E8C4C8982}">
      <dsp:nvSpPr>
        <dsp:cNvPr id="0" name=""/>
        <dsp:cNvSpPr/>
      </dsp:nvSpPr>
      <dsp:spPr>
        <a:xfrm>
          <a:off x="1957867" y="199996"/>
          <a:ext cx="2556674" cy="779473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Наличие предложений на рынке аренды помещений </a:t>
          </a:r>
        </a:p>
      </dsp:txBody>
      <dsp:txXfrm>
        <a:off x="1957867" y="199996"/>
        <a:ext cx="2556674" cy="779473"/>
      </dsp:txXfrm>
    </dsp:sp>
    <dsp:sp modelId="{9043181F-35C5-4855-866B-BFA1AA1FAB94}">
      <dsp:nvSpPr>
        <dsp:cNvPr id="0" name=""/>
        <dsp:cNvSpPr/>
      </dsp:nvSpPr>
      <dsp:spPr>
        <a:xfrm>
          <a:off x="1957867" y="1174338"/>
          <a:ext cx="2556674" cy="779473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Пригодность помещений для оказания услуги, предлагаемых на рынке</a:t>
          </a:r>
        </a:p>
      </dsp:txBody>
      <dsp:txXfrm>
        <a:off x="1957867" y="1174338"/>
        <a:ext cx="2556674" cy="779473"/>
      </dsp:txXfrm>
    </dsp:sp>
    <dsp:sp modelId="{86E8B8E5-8653-4247-808E-02FCFC185F51}">
      <dsp:nvSpPr>
        <dsp:cNvPr id="0" name=""/>
        <dsp:cNvSpPr/>
      </dsp:nvSpPr>
      <dsp:spPr>
        <a:xfrm>
          <a:off x="1957867" y="2148681"/>
          <a:ext cx="2556674" cy="779473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Доступность арендной платы за помещение, пригодное для оказания услуги</a:t>
          </a:r>
        </a:p>
      </dsp:txBody>
      <dsp:txXfrm>
        <a:off x="1957867" y="2148681"/>
        <a:ext cx="2556674" cy="779473"/>
      </dsp:txXfrm>
    </dsp:sp>
    <dsp:sp modelId="{1CD624CD-F678-4828-838E-94BB9D90FED1}">
      <dsp:nvSpPr>
        <dsp:cNvPr id="0" name=""/>
        <dsp:cNvSpPr/>
      </dsp:nvSpPr>
      <dsp:spPr>
        <a:xfrm>
          <a:off x="1957867" y="3123023"/>
          <a:ext cx="2556674" cy="779473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Доступность аренды основных средств, необходимых для оказания услуги </a:t>
          </a:r>
        </a:p>
      </dsp:txBody>
      <dsp:txXfrm>
        <a:off x="1957867" y="3123023"/>
        <a:ext cx="2556674" cy="7794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E0041A-B863-4810-8232-D4691CCAB74E}">
      <dsp:nvSpPr>
        <dsp:cNvPr id="0" name=""/>
        <dsp:cNvSpPr/>
      </dsp:nvSpPr>
      <dsp:spPr>
        <a:xfrm>
          <a:off x="1516506" y="1925810"/>
          <a:ext cx="480065" cy="13721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0032" y="0"/>
              </a:lnTo>
              <a:lnTo>
                <a:pt x="240032" y="1372139"/>
              </a:lnTo>
              <a:lnTo>
                <a:pt x="480065" y="1372139"/>
              </a:lnTo>
            </a:path>
          </a:pathLst>
        </a:custGeom>
        <a:noFill/>
        <a:ln w="25400" cap="flat" cmpd="sng" algn="ctr">
          <a:solidFill>
            <a:srgbClr val="CBDAB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itchFamily="34" charset="0"/>
            <a:cs typeface="Arial" pitchFamily="34" charset="0"/>
          </a:endParaRPr>
        </a:p>
      </dsp:txBody>
      <dsp:txXfrm>
        <a:off x="1720196" y="2575537"/>
        <a:ext cx="72684" cy="72684"/>
      </dsp:txXfrm>
    </dsp:sp>
    <dsp:sp modelId="{11EE2AE8-E564-422C-BB16-5B404D9792BF}">
      <dsp:nvSpPr>
        <dsp:cNvPr id="0" name=""/>
        <dsp:cNvSpPr/>
      </dsp:nvSpPr>
      <dsp:spPr>
        <a:xfrm>
          <a:off x="1516506" y="1925810"/>
          <a:ext cx="480065" cy="4573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0032" y="0"/>
              </a:lnTo>
              <a:lnTo>
                <a:pt x="240032" y="457379"/>
              </a:lnTo>
              <a:lnTo>
                <a:pt x="480065" y="457379"/>
              </a:lnTo>
            </a:path>
          </a:pathLst>
        </a:custGeom>
        <a:noFill/>
        <a:ln w="25400" cap="flat" cmpd="sng" algn="ctr">
          <a:solidFill>
            <a:srgbClr val="CBDAB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itchFamily="34" charset="0"/>
            <a:cs typeface="Arial" pitchFamily="34" charset="0"/>
          </a:endParaRPr>
        </a:p>
      </dsp:txBody>
      <dsp:txXfrm>
        <a:off x="1739962" y="2137923"/>
        <a:ext cx="33153" cy="33153"/>
      </dsp:txXfrm>
    </dsp:sp>
    <dsp:sp modelId="{66294792-3699-42F0-BC40-0E86160918FE}">
      <dsp:nvSpPr>
        <dsp:cNvPr id="0" name=""/>
        <dsp:cNvSpPr/>
      </dsp:nvSpPr>
      <dsp:spPr>
        <a:xfrm>
          <a:off x="1516506" y="1468430"/>
          <a:ext cx="480065" cy="457379"/>
        </a:xfrm>
        <a:custGeom>
          <a:avLst/>
          <a:gdLst/>
          <a:ahLst/>
          <a:cxnLst/>
          <a:rect l="0" t="0" r="0" b="0"/>
          <a:pathLst>
            <a:path>
              <a:moveTo>
                <a:pt x="0" y="457379"/>
              </a:moveTo>
              <a:lnTo>
                <a:pt x="240032" y="457379"/>
              </a:lnTo>
              <a:lnTo>
                <a:pt x="240032" y="0"/>
              </a:lnTo>
              <a:lnTo>
                <a:pt x="480065" y="0"/>
              </a:lnTo>
            </a:path>
          </a:pathLst>
        </a:custGeom>
        <a:noFill/>
        <a:ln w="25400" cap="flat" cmpd="sng" algn="ctr">
          <a:solidFill>
            <a:srgbClr val="CBDAB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itchFamily="34" charset="0"/>
            <a:cs typeface="Arial" pitchFamily="34" charset="0"/>
          </a:endParaRPr>
        </a:p>
      </dsp:txBody>
      <dsp:txXfrm>
        <a:off x="1739962" y="1680543"/>
        <a:ext cx="33153" cy="33153"/>
      </dsp:txXfrm>
    </dsp:sp>
    <dsp:sp modelId="{E8F8FDB7-1E83-4637-AA7F-3AFAAC267BB7}">
      <dsp:nvSpPr>
        <dsp:cNvPr id="0" name=""/>
        <dsp:cNvSpPr/>
      </dsp:nvSpPr>
      <dsp:spPr>
        <a:xfrm>
          <a:off x="1516506" y="553670"/>
          <a:ext cx="480065" cy="1372139"/>
        </a:xfrm>
        <a:custGeom>
          <a:avLst/>
          <a:gdLst/>
          <a:ahLst/>
          <a:cxnLst/>
          <a:rect l="0" t="0" r="0" b="0"/>
          <a:pathLst>
            <a:path>
              <a:moveTo>
                <a:pt x="0" y="1372139"/>
              </a:moveTo>
              <a:lnTo>
                <a:pt x="240032" y="1372139"/>
              </a:lnTo>
              <a:lnTo>
                <a:pt x="240032" y="0"/>
              </a:lnTo>
              <a:lnTo>
                <a:pt x="480065" y="0"/>
              </a:lnTo>
            </a:path>
          </a:pathLst>
        </a:custGeom>
        <a:noFill/>
        <a:ln w="25400" cap="flat" cmpd="sng" algn="ctr">
          <a:solidFill>
            <a:srgbClr val="CBDAB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itchFamily="34" charset="0"/>
            <a:cs typeface="Arial" pitchFamily="34" charset="0"/>
          </a:endParaRPr>
        </a:p>
      </dsp:txBody>
      <dsp:txXfrm>
        <a:off x="1720196" y="1203397"/>
        <a:ext cx="72684" cy="72684"/>
      </dsp:txXfrm>
    </dsp:sp>
    <dsp:sp modelId="{91A446F7-F1B9-455B-B143-E40EFD7745F9}">
      <dsp:nvSpPr>
        <dsp:cNvPr id="0" name=""/>
        <dsp:cNvSpPr/>
      </dsp:nvSpPr>
      <dsp:spPr>
        <a:xfrm rot="16200000">
          <a:off x="-775207" y="1559906"/>
          <a:ext cx="3851620" cy="731807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Меры поддержки, осуществляемые органами власти</a:t>
          </a:r>
        </a:p>
      </dsp:txBody>
      <dsp:txXfrm>
        <a:off x="-775207" y="1559906"/>
        <a:ext cx="3851620" cy="731807"/>
      </dsp:txXfrm>
    </dsp:sp>
    <dsp:sp modelId="{42505557-FC8F-4253-8D58-B92F0FCDB5F7}">
      <dsp:nvSpPr>
        <dsp:cNvPr id="0" name=""/>
        <dsp:cNvSpPr/>
      </dsp:nvSpPr>
      <dsp:spPr>
        <a:xfrm>
          <a:off x="1996572" y="187766"/>
          <a:ext cx="2400329" cy="731807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Информационная поддержка</a:t>
          </a:r>
        </a:p>
      </dsp:txBody>
      <dsp:txXfrm>
        <a:off x="1996572" y="187766"/>
        <a:ext cx="2400329" cy="731807"/>
      </dsp:txXfrm>
    </dsp:sp>
    <dsp:sp modelId="{31309C15-392E-4C2E-B743-565FCCEB5748}">
      <dsp:nvSpPr>
        <dsp:cNvPr id="0" name=""/>
        <dsp:cNvSpPr/>
      </dsp:nvSpPr>
      <dsp:spPr>
        <a:xfrm>
          <a:off x="1996572" y="1102526"/>
          <a:ext cx="2400329" cy="731807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Поддержка в области подготовки, </a:t>
          </a:r>
          <a:r>
            <a:rPr lang="ru-RU" sz="1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дополнительного профессионального </a:t>
          </a:r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образования работников</a:t>
          </a:r>
        </a:p>
      </dsp:txBody>
      <dsp:txXfrm>
        <a:off x="1996572" y="1102526"/>
        <a:ext cx="2400329" cy="731807"/>
      </dsp:txXfrm>
    </dsp:sp>
    <dsp:sp modelId="{3E39EE0B-B294-4F66-BE21-5604AA5E88BA}">
      <dsp:nvSpPr>
        <dsp:cNvPr id="0" name=""/>
        <dsp:cNvSpPr/>
      </dsp:nvSpPr>
      <dsp:spPr>
        <a:xfrm>
          <a:off x="1996572" y="2017285"/>
          <a:ext cx="2400329" cy="731807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Имущественная поддержка</a:t>
          </a:r>
        </a:p>
      </dsp:txBody>
      <dsp:txXfrm>
        <a:off x="1996572" y="2017285"/>
        <a:ext cx="2400329" cy="731807"/>
      </dsp:txXfrm>
    </dsp:sp>
    <dsp:sp modelId="{CF183600-A7F8-4FAF-9705-FB08417512FC}">
      <dsp:nvSpPr>
        <dsp:cNvPr id="0" name=""/>
        <dsp:cNvSpPr/>
      </dsp:nvSpPr>
      <dsp:spPr>
        <a:xfrm>
          <a:off x="1996572" y="2932045"/>
          <a:ext cx="2400329" cy="731807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Льготы по уплате налогов</a:t>
          </a:r>
        </a:p>
      </dsp:txBody>
      <dsp:txXfrm>
        <a:off x="1996572" y="2932045"/>
        <a:ext cx="2400329" cy="73180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B2AD39-5E2A-4E39-BC46-09A1A81E75FC}">
      <dsp:nvSpPr>
        <dsp:cNvPr id="0" name=""/>
        <dsp:cNvSpPr/>
      </dsp:nvSpPr>
      <dsp:spPr>
        <a:xfrm>
          <a:off x="1516506" y="1925810"/>
          <a:ext cx="480065" cy="9147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0032" y="0"/>
              </a:lnTo>
              <a:lnTo>
                <a:pt x="240032" y="914759"/>
              </a:lnTo>
              <a:lnTo>
                <a:pt x="480065" y="914759"/>
              </a:lnTo>
            </a:path>
          </a:pathLst>
        </a:custGeom>
        <a:noFill/>
        <a:ln w="25400" cap="flat" cmpd="sng" algn="ctr">
          <a:solidFill>
            <a:srgbClr val="CBDAB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itchFamily="34" charset="0"/>
            <a:cs typeface="Arial" pitchFamily="34" charset="0"/>
          </a:endParaRPr>
        </a:p>
      </dsp:txBody>
      <dsp:txXfrm>
        <a:off x="1730712" y="2357362"/>
        <a:ext cx="51653" cy="51653"/>
      </dsp:txXfrm>
    </dsp:sp>
    <dsp:sp modelId="{8A7265FF-C41C-40C5-A46A-445F93A3BEA2}">
      <dsp:nvSpPr>
        <dsp:cNvPr id="0" name=""/>
        <dsp:cNvSpPr/>
      </dsp:nvSpPr>
      <dsp:spPr>
        <a:xfrm>
          <a:off x="1516506" y="1880090"/>
          <a:ext cx="4800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0065" y="45720"/>
              </a:lnTo>
            </a:path>
          </a:pathLst>
        </a:custGeom>
        <a:noFill/>
        <a:ln w="25400" cap="flat" cmpd="sng" algn="ctr">
          <a:solidFill>
            <a:srgbClr val="CBDAB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itchFamily="34" charset="0"/>
            <a:cs typeface="Arial" pitchFamily="34" charset="0"/>
          </a:endParaRPr>
        </a:p>
      </dsp:txBody>
      <dsp:txXfrm>
        <a:off x="1744537" y="1913808"/>
        <a:ext cx="24003" cy="24003"/>
      </dsp:txXfrm>
    </dsp:sp>
    <dsp:sp modelId="{2565A4DB-ABC8-41A0-983B-B0D6C7B2E88A}">
      <dsp:nvSpPr>
        <dsp:cNvPr id="0" name=""/>
        <dsp:cNvSpPr/>
      </dsp:nvSpPr>
      <dsp:spPr>
        <a:xfrm>
          <a:off x="1516506" y="1011050"/>
          <a:ext cx="480065" cy="914759"/>
        </a:xfrm>
        <a:custGeom>
          <a:avLst/>
          <a:gdLst/>
          <a:ahLst/>
          <a:cxnLst/>
          <a:rect l="0" t="0" r="0" b="0"/>
          <a:pathLst>
            <a:path>
              <a:moveTo>
                <a:pt x="0" y="914759"/>
              </a:moveTo>
              <a:lnTo>
                <a:pt x="240032" y="914759"/>
              </a:lnTo>
              <a:lnTo>
                <a:pt x="240032" y="0"/>
              </a:lnTo>
              <a:lnTo>
                <a:pt x="480065" y="0"/>
              </a:lnTo>
            </a:path>
          </a:pathLst>
        </a:custGeom>
        <a:noFill/>
        <a:ln w="25400" cap="flat" cmpd="sng" algn="ctr">
          <a:solidFill>
            <a:srgbClr val="CBDAB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itchFamily="34" charset="0"/>
            <a:cs typeface="Arial" pitchFamily="34" charset="0"/>
          </a:endParaRPr>
        </a:p>
      </dsp:txBody>
      <dsp:txXfrm>
        <a:off x="1730712" y="1442603"/>
        <a:ext cx="51653" cy="51653"/>
      </dsp:txXfrm>
    </dsp:sp>
    <dsp:sp modelId="{45AA7106-A49C-4442-AF1C-EBC58CEAE21A}">
      <dsp:nvSpPr>
        <dsp:cNvPr id="0" name=""/>
        <dsp:cNvSpPr/>
      </dsp:nvSpPr>
      <dsp:spPr>
        <a:xfrm rot="16200000">
          <a:off x="-775207" y="1559906"/>
          <a:ext cx="3851620" cy="731807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Доступность финансовых ресурсов</a:t>
          </a:r>
        </a:p>
      </dsp:txBody>
      <dsp:txXfrm>
        <a:off x="-775207" y="1559906"/>
        <a:ext cx="3851620" cy="731807"/>
      </dsp:txXfrm>
    </dsp:sp>
    <dsp:sp modelId="{F8853628-C38C-4CA8-A8F2-FD1E8C4C8982}">
      <dsp:nvSpPr>
        <dsp:cNvPr id="0" name=""/>
        <dsp:cNvSpPr/>
      </dsp:nvSpPr>
      <dsp:spPr>
        <a:xfrm>
          <a:off x="1996572" y="645146"/>
          <a:ext cx="2400329" cy="731807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Наличие и уровень заинтересованности со стороны потенциальных инвесторов</a:t>
          </a:r>
        </a:p>
      </dsp:txBody>
      <dsp:txXfrm>
        <a:off x="1996572" y="645146"/>
        <a:ext cx="2400329" cy="731807"/>
      </dsp:txXfrm>
    </dsp:sp>
    <dsp:sp modelId="{9043181F-35C5-4855-866B-BFA1AA1FAB94}">
      <dsp:nvSpPr>
        <dsp:cNvPr id="0" name=""/>
        <dsp:cNvSpPr/>
      </dsp:nvSpPr>
      <dsp:spPr>
        <a:xfrm>
          <a:off x="1996572" y="1559906"/>
          <a:ext cx="2400329" cy="731807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Возможность привлечения заемных средств </a:t>
          </a:r>
        </a:p>
      </dsp:txBody>
      <dsp:txXfrm>
        <a:off x="1996572" y="1559906"/>
        <a:ext cx="2400329" cy="731807"/>
      </dsp:txXfrm>
    </dsp:sp>
    <dsp:sp modelId="{86E8B8E5-8653-4247-808E-02FCFC185F51}">
      <dsp:nvSpPr>
        <dsp:cNvPr id="0" name=""/>
        <dsp:cNvSpPr/>
      </dsp:nvSpPr>
      <dsp:spPr>
        <a:xfrm>
          <a:off x="1996572" y="2474665"/>
          <a:ext cx="2400329" cy="731807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Поддержка со стороны спонсоров</a:t>
          </a:r>
        </a:p>
      </dsp:txBody>
      <dsp:txXfrm>
        <a:off x="1996572" y="2474665"/>
        <a:ext cx="2400329" cy="73180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56D2B8-C0AD-4F2E-BC69-0A02BD3DF99E}">
      <dsp:nvSpPr>
        <dsp:cNvPr id="0" name=""/>
        <dsp:cNvSpPr/>
      </dsp:nvSpPr>
      <dsp:spPr>
        <a:xfrm>
          <a:off x="15" y="0"/>
          <a:ext cx="3337470" cy="4260132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Экономические</a:t>
          </a:r>
          <a:r>
            <a:rPr lang="ru-RU" sz="16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</a:p>
      </dsp:txBody>
      <dsp:txXfrm>
        <a:off x="15" y="0"/>
        <a:ext cx="3337470" cy="1278039"/>
      </dsp:txXfrm>
    </dsp:sp>
    <dsp:sp modelId="{0F75F70E-3096-4A1C-AA6F-5B473D4B2415}">
      <dsp:nvSpPr>
        <dsp:cNvPr id="0" name=""/>
        <dsp:cNvSpPr/>
      </dsp:nvSpPr>
      <dsp:spPr>
        <a:xfrm>
          <a:off x="347686" y="1236459"/>
          <a:ext cx="2621489" cy="1165255"/>
        </a:xfrm>
        <a:prstGeom prst="roundRect">
          <a:avLst>
            <a:gd name="adj" fmla="val 10000"/>
          </a:avLst>
        </a:prstGeom>
        <a:solidFill>
          <a:srgbClr val="FFC65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Оценка уровня покрытия расходов на оказание услуги действующим нормативом</a:t>
          </a:r>
        </a:p>
      </dsp:txBody>
      <dsp:txXfrm>
        <a:off x="381815" y="1270588"/>
        <a:ext cx="2553231" cy="1096997"/>
      </dsp:txXfrm>
    </dsp:sp>
    <dsp:sp modelId="{583A46D9-8ED2-4505-B731-157569BD0982}">
      <dsp:nvSpPr>
        <dsp:cNvPr id="0" name=""/>
        <dsp:cNvSpPr/>
      </dsp:nvSpPr>
      <dsp:spPr>
        <a:xfrm>
          <a:off x="359274" y="2655059"/>
          <a:ext cx="2621489" cy="1391436"/>
        </a:xfrm>
        <a:prstGeom prst="roundRect">
          <a:avLst>
            <a:gd name="adj" fmla="val 10000"/>
          </a:avLst>
        </a:prstGeom>
        <a:solidFill>
          <a:srgbClr val="FFC65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Уровень расходов, необходимый для выхода на рынок услуги</a:t>
          </a:r>
          <a:endParaRPr lang="ru-RU" sz="1400" b="0" kern="1200" dirty="0">
            <a:solidFill>
              <a:schemeClr val="tx1"/>
            </a:solidFill>
            <a:effectLst/>
            <a:latin typeface="+mj-lt"/>
            <a:ea typeface="+mj-ea"/>
            <a:cs typeface="+mj-cs"/>
          </a:endParaRPr>
        </a:p>
      </dsp:txBody>
      <dsp:txXfrm>
        <a:off x="400028" y="2695813"/>
        <a:ext cx="2539981" cy="1309928"/>
      </dsp:txXfrm>
    </dsp:sp>
    <dsp:sp modelId="{120947D2-F200-46F1-8222-B322B901C304}">
      <dsp:nvSpPr>
        <dsp:cNvPr id="0" name=""/>
        <dsp:cNvSpPr/>
      </dsp:nvSpPr>
      <dsp:spPr>
        <a:xfrm>
          <a:off x="3589064" y="0"/>
          <a:ext cx="3337470" cy="4260132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Административные</a:t>
          </a:r>
          <a:r>
            <a:rPr lang="ru-RU" sz="2700" b="1" kern="1200" dirty="0"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 </a:t>
          </a:r>
          <a:endParaRPr lang="ru-RU" sz="27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3589064" y="0"/>
        <a:ext cx="3337470" cy="1278039"/>
      </dsp:txXfrm>
    </dsp:sp>
    <dsp:sp modelId="{DBDCBA18-AAA3-4251-B676-5CDD350DBEEC}">
      <dsp:nvSpPr>
        <dsp:cNvPr id="0" name=""/>
        <dsp:cNvSpPr/>
      </dsp:nvSpPr>
      <dsp:spPr>
        <a:xfrm>
          <a:off x="3922811" y="1249096"/>
          <a:ext cx="2669976" cy="836945"/>
        </a:xfrm>
        <a:prstGeom prst="roundRect">
          <a:avLst>
            <a:gd name="adj" fmla="val 10000"/>
          </a:avLst>
        </a:prstGeom>
        <a:solidFill>
          <a:srgbClr val="FFC65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Влияние требований (стандартов) к порядку и качеству оказания анализируемой </a:t>
          </a:r>
          <a:r>
            <a:rPr lang="ru-RU" sz="1100" b="0" kern="1200" dirty="0" smtClean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услуги</a:t>
          </a:r>
          <a:endParaRPr lang="ru-RU" sz="1100" b="0" kern="1200" dirty="0">
            <a:solidFill>
              <a:schemeClr val="tx1"/>
            </a:solidFill>
            <a:effectLst/>
            <a:latin typeface="+mj-lt"/>
            <a:ea typeface="+mj-ea"/>
            <a:cs typeface="+mj-cs"/>
          </a:endParaRPr>
        </a:p>
      </dsp:txBody>
      <dsp:txXfrm>
        <a:off x="3947324" y="1273609"/>
        <a:ext cx="2620950" cy="787919"/>
      </dsp:txXfrm>
    </dsp:sp>
    <dsp:sp modelId="{0482010A-19D2-433E-AD69-DF5C271919A8}">
      <dsp:nvSpPr>
        <dsp:cNvPr id="0" name=""/>
        <dsp:cNvSpPr/>
      </dsp:nvSpPr>
      <dsp:spPr>
        <a:xfrm>
          <a:off x="3922811" y="2244109"/>
          <a:ext cx="2669976" cy="836945"/>
        </a:xfrm>
        <a:prstGeom prst="roundRect">
          <a:avLst>
            <a:gd name="adj" fmla="val 10000"/>
          </a:avLst>
        </a:prstGeom>
        <a:solidFill>
          <a:srgbClr val="FFC65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Влияние требований к системе отчетности, связанной с оказанием анализируемой </a:t>
          </a:r>
          <a:r>
            <a:rPr lang="ru-RU" sz="1100" b="0" kern="1200" dirty="0" smtClean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услуги</a:t>
          </a:r>
          <a:endParaRPr lang="ru-RU" sz="1100" b="0" kern="1200" dirty="0">
            <a:solidFill>
              <a:schemeClr val="tx1"/>
            </a:solidFill>
            <a:effectLst/>
            <a:latin typeface="+mj-lt"/>
            <a:ea typeface="+mj-ea"/>
            <a:cs typeface="+mj-cs"/>
          </a:endParaRPr>
        </a:p>
      </dsp:txBody>
      <dsp:txXfrm>
        <a:off x="3947324" y="2268622"/>
        <a:ext cx="2620950" cy="787919"/>
      </dsp:txXfrm>
    </dsp:sp>
    <dsp:sp modelId="{665452EE-128E-4B7F-8E5B-933CDB9D1E62}">
      <dsp:nvSpPr>
        <dsp:cNvPr id="0" name=""/>
        <dsp:cNvSpPr/>
      </dsp:nvSpPr>
      <dsp:spPr>
        <a:xfrm>
          <a:off x="3922811" y="3209816"/>
          <a:ext cx="2669976" cy="836945"/>
        </a:xfrm>
        <a:prstGeom prst="roundRect">
          <a:avLst>
            <a:gd name="adj" fmla="val 10000"/>
          </a:avLst>
        </a:prstGeom>
        <a:solidFill>
          <a:srgbClr val="FFC65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Влияние системы контроля за оказанием анализируемой услуги (заказчиком, контрольными </a:t>
          </a:r>
          <a:r>
            <a:rPr lang="ru-RU" sz="1100" b="0" kern="1200" dirty="0" smtClean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органами)</a:t>
          </a:r>
          <a:endParaRPr lang="ru-RU" sz="1100" b="0" kern="1200" dirty="0">
            <a:solidFill>
              <a:schemeClr val="tx1"/>
            </a:solidFill>
            <a:effectLst/>
            <a:latin typeface="+mj-lt"/>
            <a:ea typeface="+mj-ea"/>
            <a:cs typeface="+mj-cs"/>
          </a:endParaRPr>
        </a:p>
      </dsp:txBody>
      <dsp:txXfrm>
        <a:off x="3947324" y="3234329"/>
        <a:ext cx="2620950" cy="787919"/>
      </dsp:txXfrm>
    </dsp:sp>
    <dsp:sp modelId="{D9C8B4F5-BC62-406C-A3A9-E029AD4C9932}">
      <dsp:nvSpPr>
        <dsp:cNvPr id="0" name=""/>
        <dsp:cNvSpPr/>
      </dsp:nvSpPr>
      <dsp:spPr>
        <a:xfrm>
          <a:off x="7176845" y="0"/>
          <a:ext cx="3337470" cy="4260132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Неформальные</a:t>
          </a:r>
        </a:p>
      </dsp:txBody>
      <dsp:txXfrm>
        <a:off x="7176845" y="0"/>
        <a:ext cx="3337470" cy="1278039"/>
      </dsp:txXfrm>
    </dsp:sp>
    <dsp:sp modelId="{84A6098A-069F-4B92-9C1C-BF8C1F7D00CD}">
      <dsp:nvSpPr>
        <dsp:cNvPr id="0" name=""/>
        <dsp:cNvSpPr/>
      </dsp:nvSpPr>
      <dsp:spPr>
        <a:xfrm>
          <a:off x="7510592" y="1260638"/>
          <a:ext cx="2669976" cy="766636"/>
        </a:xfrm>
        <a:prstGeom prst="roundRect">
          <a:avLst>
            <a:gd name="adj" fmla="val 10000"/>
          </a:avLst>
        </a:prstGeom>
        <a:solidFill>
          <a:srgbClr val="FFC65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Противоречивые требования, предъявляемые государственными органами (органами местного самоуправления) к порядку оказания услуги</a:t>
          </a:r>
        </a:p>
      </dsp:txBody>
      <dsp:txXfrm>
        <a:off x="7533046" y="1283092"/>
        <a:ext cx="2625068" cy="721728"/>
      </dsp:txXfrm>
    </dsp:sp>
    <dsp:sp modelId="{EE8A2C25-54C5-4CAE-A4ED-3126B5A60B49}">
      <dsp:nvSpPr>
        <dsp:cNvPr id="0" name=""/>
        <dsp:cNvSpPr/>
      </dsp:nvSpPr>
      <dsp:spPr>
        <a:xfrm>
          <a:off x="7510592" y="2163038"/>
          <a:ext cx="2669976" cy="999088"/>
        </a:xfrm>
        <a:prstGeom prst="roundRect">
          <a:avLst>
            <a:gd name="adj" fmla="val 10000"/>
          </a:avLst>
        </a:prstGeom>
        <a:solidFill>
          <a:srgbClr val="FFC65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Непрозрачность процедур принятия решений государственными органами (органами местного самоуправления) при привлечении негосударственных организаций к оказанию услуги</a:t>
          </a:r>
        </a:p>
      </dsp:txBody>
      <dsp:txXfrm>
        <a:off x="7539854" y="2192300"/>
        <a:ext cx="2611452" cy="940564"/>
      </dsp:txXfrm>
    </dsp:sp>
    <dsp:sp modelId="{FE8E44C2-0F85-4C95-9355-7990A3DD7DBA}">
      <dsp:nvSpPr>
        <dsp:cNvPr id="0" name=""/>
        <dsp:cNvSpPr/>
      </dsp:nvSpPr>
      <dsp:spPr>
        <a:xfrm>
          <a:off x="7510592" y="3280070"/>
          <a:ext cx="2669976" cy="766636"/>
        </a:xfrm>
        <a:prstGeom prst="roundRect">
          <a:avLst>
            <a:gd name="adj" fmla="val 10000"/>
          </a:avLst>
        </a:prstGeom>
        <a:solidFill>
          <a:srgbClr val="FFC65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rPr>
            <a:t>Издержки согласований, возникающих в процессе оказания услуги</a:t>
          </a:r>
        </a:p>
      </dsp:txBody>
      <dsp:txXfrm>
        <a:off x="7533046" y="3302524"/>
        <a:ext cx="2625068" cy="72172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29DADE-994B-470D-BEB2-E59A3249B177}">
      <dsp:nvSpPr>
        <dsp:cNvPr id="0" name=""/>
        <dsp:cNvSpPr/>
      </dsp:nvSpPr>
      <dsp:spPr>
        <a:xfrm>
          <a:off x="274009" y="1280677"/>
          <a:ext cx="1966421" cy="1511374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107000"/>
            </a:lnSpc>
            <a:spcBef>
              <a:spcPct val="0"/>
            </a:spcBef>
            <a:spcAft>
              <a:spcPts val="800"/>
            </a:spcAft>
          </a:pPr>
          <a:r>
            <a:rPr lang="ru-RU" sz="1300" kern="12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Финансовые показатели </a:t>
          </a:r>
        </a:p>
      </dsp:txBody>
      <dsp:txXfrm>
        <a:off x="318276" y="1324944"/>
        <a:ext cx="1877887" cy="1422840"/>
      </dsp:txXfrm>
    </dsp:sp>
    <dsp:sp modelId="{E0A4497C-2DD9-45AA-BBFF-3ABBBB048EAB}">
      <dsp:nvSpPr>
        <dsp:cNvPr id="0" name=""/>
        <dsp:cNvSpPr/>
      </dsp:nvSpPr>
      <dsp:spPr>
        <a:xfrm rot="17744805">
          <a:off x="1750605" y="1235271"/>
          <a:ext cx="1732037" cy="42099"/>
        </a:xfrm>
        <a:custGeom>
          <a:avLst/>
          <a:gdLst/>
          <a:ahLst/>
          <a:cxnLst/>
          <a:rect l="0" t="0" r="0" b="0"/>
          <a:pathLst>
            <a:path>
              <a:moveTo>
                <a:pt x="0" y="21049"/>
              </a:moveTo>
              <a:lnTo>
                <a:pt x="1732037" y="21049"/>
              </a:lnTo>
            </a:path>
          </a:pathLst>
        </a:custGeom>
        <a:noFill/>
        <a:ln w="25400" cap="flat" cmpd="sng" algn="ctr">
          <a:solidFill>
            <a:srgbClr val="CBDAB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573322" y="1213020"/>
        <a:ext cx="86601" cy="86601"/>
      </dsp:txXfrm>
    </dsp:sp>
    <dsp:sp modelId="{8CF555C1-A6F2-4A62-A0CE-F345ED4CA84E}">
      <dsp:nvSpPr>
        <dsp:cNvPr id="0" name=""/>
        <dsp:cNvSpPr/>
      </dsp:nvSpPr>
      <dsp:spPr>
        <a:xfrm>
          <a:off x="2992817" y="0"/>
          <a:ext cx="1905114" cy="952557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107000"/>
            </a:lnSpc>
            <a:spcBef>
              <a:spcPct val="0"/>
            </a:spcBef>
            <a:spcAft>
              <a:spcPts val="800"/>
            </a:spcAft>
          </a:pPr>
          <a:r>
            <a:rPr lang="ru-RU" sz="1300" kern="12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Выручка</a:t>
          </a:r>
          <a:r>
            <a:rPr lang="ru-RU" sz="1300" kern="120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</a:p>
      </dsp:txBody>
      <dsp:txXfrm>
        <a:off x="3020716" y="27899"/>
        <a:ext cx="1849316" cy="896759"/>
      </dsp:txXfrm>
    </dsp:sp>
    <dsp:sp modelId="{FACB0B87-68DE-4F80-91E7-389F415121C9}">
      <dsp:nvSpPr>
        <dsp:cNvPr id="0" name=""/>
        <dsp:cNvSpPr/>
      </dsp:nvSpPr>
      <dsp:spPr>
        <a:xfrm rot="19597087">
          <a:off x="2165150" y="1764249"/>
          <a:ext cx="912605" cy="42099"/>
        </a:xfrm>
        <a:custGeom>
          <a:avLst/>
          <a:gdLst/>
          <a:ahLst/>
          <a:cxnLst/>
          <a:rect l="0" t="0" r="0" b="0"/>
          <a:pathLst>
            <a:path>
              <a:moveTo>
                <a:pt x="0" y="21049"/>
              </a:moveTo>
              <a:lnTo>
                <a:pt x="912605" y="21049"/>
              </a:lnTo>
            </a:path>
          </a:pathLst>
        </a:custGeom>
        <a:noFill/>
        <a:ln w="25400" cap="flat" cmpd="sng" algn="ctr">
          <a:solidFill>
            <a:srgbClr val="CBDAB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98638" y="1762483"/>
        <a:ext cx="45630" cy="45630"/>
      </dsp:txXfrm>
    </dsp:sp>
    <dsp:sp modelId="{13ECD686-83F8-4420-82DA-FF7FB849E294}">
      <dsp:nvSpPr>
        <dsp:cNvPr id="0" name=""/>
        <dsp:cNvSpPr/>
      </dsp:nvSpPr>
      <dsp:spPr>
        <a:xfrm>
          <a:off x="3002476" y="1095938"/>
          <a:ext cx="1876652" cy="876590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 </a:t>
          </a:r>
          <a:r>
            <a:rPr lang="ru-RU" sz="1300" kern="12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Чистая прибыль (убыток)</a:t>
          </a:r>
        </a:p>
      </dsp:txBody>
      <dsp:txXfrm>
        <a:off x="3028150" y="1121612"/>
        <a:ext cx="1825304" cy="825242"/>
      </dsp:txXfrm>
    </dsp:sp>
    <dsp:sp modelId="{0D07433E-1D8C-4610-9348-FC08DEF618FE}">
      <dsp:nvSpPr>
        <dsp:cNvPr id="0" name=""/>
        <dsp:cNvSpPr/>
      </dsp:nvSpPr>
      <dsp:spPr>
        <a:xfrm rot="2019162">
          <a:off x="2163719" y="2268971"/>
          <a:ext cx="915467" cy="42099"/>
        </a:xfrm>
        <a:custGeom>
          <a:avLst/>
          <a:gdLst/>
          <a:ahLst/>
          <a:cxnLst/>
          <a:rect l="0" t="0" r="0" b="0"/>
          <a:pathLst>
            <a:path>
              <a:moveTo>
                <a:pt x="0" y="21049"/>
              </a:moveTo>
              <a:lnTo>
                <a:pt x="915467" y="21049"/>
              </a:lnTo>
            </a:path>
          </a:pathLst>
        </a:custGeom>
        <a:noFill/>
        <a:ln w="25400" cap="flat" cmpd="sng" algn="ctr">
          <a:solidFill>
            <a:srgbClr val="CBDAB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98566" y="2267134"/>
        <a:ext cx="45773" cy="45773"/>
      </dsp:txXfrm>
    </dsp:sp>
    <dsp:sp modelId="{95783D56-5EC6-4E3F-913A-2919B46AFC01}">
      <dsp:nvSpPr>
        <dsp:cNvPr id="0" name=""/>
        <dsp:cNvSpPr/>
      </dsp:nvSpPr>
      <dsp:spPr>
        <a:xfrm>
          <a:off x="3002476" y="2115412"/>
          <a:ext cx="1876652" cy="856529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Нераспределенная прибыль (непокрытый убыток)</a:t>
          </a:r>
        </a:p>
      </dsp:txBody>
      <dsp:txXfrm>
        <a:off x="3027563" y="2140499"/>
        <a:ext cx="1826478" cy="806355"/>
      </dsp:txXfrm>
    </dsp:sp>
    <dsp:sp modelId="{980464DF-DAE6-4FE7-8069-370069B4A6E6}">
      <dsp:nvSpPr>
        <dsp:cNvPr id="0" name=""/>
        <dsp:cNvSpPr/>
      </dsp:nvSpPr>
      <dsp:spPr>
        <a:xfrm rot="3835427">
          <a:off x="1754638" y="2793896"/>
          <a:ext cx="1733630" cy="42099"/>
        </a:xfrm>
        <a:custGeom>
          <a:avLst/>
          <a:gdLst/>
          <a:ahLst/>
          <a:cxnLst/>
          <a:rect l="0" t="0" r="0" b="0"/>
          <a:pathLst>
            <a:path>
              <a:moveTo>
                <a:pt x="0" y="21049"/>
              </a:moveTo>
              <a:lnTo>
                <a:pt x="1733630" y="21049"/>
              </a:lnTo>
            </a:path>
          </a:pathLst>
        </a:custGeom>
        <a:noFill/>
        <a:ln w="25400" cap="flat" cmpd="sng" algn="ctr">
          <a:solidFill>
            <a:srgbClr val="CBDAB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578112" y="2771605"/>
        <a:ext cx="86681" cy="86681"/>
      </dsp:txXfrm>
    </dsp:sp>
    <dsp:sp modelId="{D8BB9CC0-2B59-4DD5-832A-C5ABE74A992A}">
      <dsp:nvSpPr>
        <dsp:cNvPr id="0" name=""/>
        <dsp:cNvSpPr/>
      </dsp:nvSpPr>
      <dsp:spPr>
        <a:xfrm>
          <a:off x="3002476" y="3114825"/>
          <a:ext cx="1876652" cy="957405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107000"/>
            </a:lnSpc>
            <a:spcBef>
              <a:spcPct val="0"/>
            </a:spcBef>
            <a:spcAft>
              <a:spcPts val="800"/>
            </a:spcAft>
          </a:pPr>
          <a:r>
            <a:rPr lang="ru-RU" sz="1300" kern="12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Целевые средства </a:t>
          </a:r>
        </a:p>
      </dsp:txBody>
      <dsp:txXfrm>
        <a:off x="3030517" y="3142866"/>
        <a:ext cx="1820570" cy="9013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6309" cy="501417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832" y="1"/>
            <a:ext cx="2986309" cy="501417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B13ED88F-E46D-4501-A9C4-24CF1C991DD9}" type="datetimeFigureOut">
              <a:rPr lang="ru-RU" smtClean="0"/>
              <a:pPr/>
              <a:t>23.02.2022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49300"/>
            <a:ext cx="6683375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654" y="4759451"/>
            <a:ext cx="5512444" cy="4507940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5696"/>
            <a:ext cx="2986309" cy="501417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832" y="9515696"/>
            <a:ext cx="2986309" cy="501417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4543A178-9109-482B-968A-9CBFEA430AE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6365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8" y="749300"/>
            <a:ext cx="6683375" cy="37592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43A178-9109-482B-968A-9CBFEA430AEB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636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62A7-F5F1-4CD3-8212-5647C9970F0F}" type="datetime1">
              <a:rPr lang="ru-RU" smtClean="0"/>
              <a:t>23.02.2022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6E8C-ED59-48A8-9840-F09F84DF3CF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6C0EF-FF4A-4571-8CAC-507ABD76B0CB}" type="datetime1">
              <a:rPr lang="ru-RU" smtClean="0"/>
              <a:t>23.02.2022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6E8C-ED59-48A8-9840-F09F84DF3CF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2EA31-5099-4BD8-AC3A-DCED3B03251D}" type="datetime1">
              <a:rPr lang="ru-RU" smtClean="0"/>
              <a:t>23.02.2022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6E8C-ED59-48A8-9840-F09F84DF3CF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0F65A-1455-4A2A-B710-E81719FD1DFE}" type="datetime1">
              <a:rPr lang="ru-RU" smtClean="0"/>
              <a:t>23.02.2022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6E8C-ED59-48A8-9840-F09F84DF3CF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4A50B-6689-4CC3-AAF1-EA14B8EB01A8}" type="datetime1">
              <a:rPr lang="ru-RU" smtClean="0"/>
              <a:t>23.02.2022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6E8C-ED59-48A8-9840-F09F84DF3CF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A3A35-5B74-4F63-B84A-51F60C3C868B}" type="datetime1">
              <a:rPr lang="ru-RU" smtClean="0"/>
              <a:t>23.02.2022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6E8C-ED59-48A8-9840-F09F84DF3CF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E92A-1079-4EDD-B56B-C76E0247A231}" type="datetime1">
              <a:rPr lang="ru-RU" smtClean="0"/>
              <a:t>23.02.2022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6E8C-ED59-48A8-9840-F09F84DF3CF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76A9-BD0F-4D13-A6C3-B8BFB45C7E24}" type="datetime1">
              <a:rPr lang="ru-RU" smtClean="0"/>
              <a:t>23.02.2022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6E8C-ED59-48A8-9840-F09F84DF3CF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8BB6-0063-483B-8968-B2212CFC67FA}" type="datetime1">
              <a:rPr lang="ru-RU" smtClean="0"/>
              <a:t>23.02.2022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6E8C-ED59-48A8-9840-F09F84DF3CF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EF9-BD60-4A7A-8506-7058E05813D0}" type="datetime1">
              <a:rPr lang="ru-RU" smtClean="0"/>
              <a:t>23.02.2022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6E8C-ED59-48A8-9840-F09F84DF3CF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9FC8C-CA2A-4915-9196-48A66FE3A45E}" type="datetime1">
              <a:rPr lang="ru-RU" smtClean="0"/>
              <a:t>23.02.2022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6E8C-ED59-48A8-9840-F09F84DF3CF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2EC6-FC03-405F-B2B6-9622C3F8BEDF}" type="datetime1">
              <a:rPr lang="ru-RU" smtClean="0"/>
              <a:t>23.02.2022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76E8C-ED59-48A8-9840-F09F84DF3CF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hyperlink" Target="https://bo.nalog.ru/" TargetMode="External"/><Relationship Id="rId7" Type="http://schemas.openxmlformats.org/officeDocument/2006/relationships/diagramColors" Target="../diagrams/colors8.xml"/><Relationship Id="rId2" Type="http://schemas.openxmlformats.org/officeDocument/2006/relationships/hyperlink" Target="https://bo.nalog.r/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КАТЯ\Задачи\Минфин\презентация Феоктистова\Без-имени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5400" y="296752"/>
            <a:ext cx="2357453" cy="886403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695400" y="5067746"/>
            <a:ext cx="10945216" cy="233462"/>
          </a:xfrm>
          <a:prstGeom prst="rect">
            <a:avLst/>
          </a:prstGeom>
          <a:solidFill>
            <a:srgbClr val="FEC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695400" y="1210156"/>
            <a:ext cx="10945216" cy="3830589"/>
          </a:xfrm>
          <a:prstGeom prst="rect">
            <a:avLst/>
          </a:prstGeom>
          <a:solidFill>
            <a:srgbClr val="039648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67408" y="2048618"/>
            <a:ext cx="828092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Clr>
                <a:srgbClr val="000099"/>
              </a:buClr>
            </a:pPr>
            <a:r>
              <a:rPr lang="ru-RU" sz="3000" b="1" dirty="0" smtClean="0"/>
              <a:t>О </a:t>
            </a:r>
            <a:r>
              <a:rPr lang="ru-RU" sz="3000" b="1" dirty="0"/>
              <a:t>подходах и методах определения значений показателей эффективности реализации мероприятий, проводимых в рамках апробации механизмов организации оказания государственных услуг</a:t>
            </a:r>
            <a:endParaRPr lang="en-US" sz="30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439816" y="6165304"/>
            <a:ext cx="309634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Петрозаводск, </a:t>
            </a:r>
            <a:r>
              <a:rPr lang="ru-RU" dirty="0" smtClean="0">
                <a:solidFill>
                  <a:schemeClr val="tx1"/>
                </a:solidFill>
              </a:rPr>
              <a:t>2022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00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332656"/>
            <a:ext cx="8280920" cy="1080120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ea typeface="Arial"/>
                <a:cs typeface="Arial" panose="020B0604020202020204" pitchFamily="34" charset="0"/>
              </a:rPr>
              <a:t>Показатель «</a:t>
            </a:r>
            <a:r>
              <a:rPr lang="ru-RU" sz="2200" dirty="0">
                <a:ea typeface="Arial"/>
                <a:cs typeface="Arial" panose="020B0604020202020204" pitchFamily="34" charset="0"/>
              </a:rPr>
              <a:t>Процент</a:t>
            </a:r>
            <a:r>
              <a:rPr lang="ru-RU" sz="2200" b="1" dirty="0">
                <a:ea typeface="Arial"/>
                <a:cs typeface="Arial" panose="020B0604020202020204" pitchFamily="34" charset="0"/>
              </a:rPr>
              <a:t> потребителей </a:t>
            </a:r>
            <a:r>
              <a:rPr lang="ru-RU" sz="2200" dirty="0">
                <a:ea typeface="Arial"/>
                <a:cs typeface="Arial" panose="020B0604020202020204" pitchFamily="34" charset="0"/>
              </a:rPr>
              <a:t>услуг</a:t>
            </a:r>
            <a:r>
              <a:rPr lang="ru-RU" sz="2200" b="1" dirty="0">
                <a:ea typeface="Arial"/>
                <a:cs typeface="Arial" panose="020B0604020202020204" pitchFamily="34" charset="0"/>
              </a:rPr>
              <a:t>, удовлетворенных качеством </a:t>
            </a:r>
            <a:r>
              <a:rPr lang="ru-RU" sz="2200" dirty="0">
                <a:ea typeface="Arial"/>
                <a:cs typeface="Arial" panose="020B0604020202020204" pitchFamily="34" charset="0"/>
              </a:rPr>
              <a:t>государственных</a:t>
            </a:r>
            <a:r>
              <a:rPr lang="ru-RU" sz="2200" b="1" dirty="0">
                <a:ea typeface="Arial"/>
                <a:cs typeface="Arial" panose="020B0604020202020204" pitchFamily="34" charset="0"/>
              </a:rPr>
              <a:t> услуг </a:t>
            </a:r>
            <a:r>
              <a:rPr lang="ru-RU" sz="2200" dirty="0">
                <a:ea typeface="Arial"/>
                <a:cs typeface="Arial" panose="020B0604020202020204" pitchFamily="34" charset="0"/>
              </a:rPr>
              <a:t>в социальной сфере, выбранных </a:t>
            </a:r>
            <a:r>
              <a:rPr lang="ru-RU" sz="2200" b="1" dirty="0">
                <a:ea typeface="Arial"/>
                <a:cs typeface="Arial" panose="020B0604020202020204" pitchFamily="34" charset="0"/>
              </a:rPr>
              <a:t>для </a:t>
            </a:r>
            <a:r>
              <a:rPr lang="ru-RU" sz="2200" b="1" dirty="0" smtClean="0">
                <a:ea typeface="Arial"/>
                <a:cs typeface="Arial" panose="020B0604020202020204" pitchFamily="34" charset="0"/>
              </a:rPr>
              <a:t>апробации»</a:t>
            </a:r>
            <a:endParaRPr lang="ru-RU" sz="2200" b="1" dirty="0"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6E8C-ED59-48A8-9840-F09F84DF3CF4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44" name="Объект 2"/>
          <p:cNvSpPr txBox="1">
            <a:spLocks/>
          </p:cNvSpPr>
          <p:nvPr/>
        </p:nvSpPr>
        <p:spPr>
          <a:xfrm>
            <a:off x="623392" y="1628800"/>
            <a:ext cx="9289032" cy="25202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5588" indent="-228600" algn="just">
              <a:lnSpc>
                <a:spcPct val="120000"/>
              </a:lnSpc>
              <a:buFont typeface="Wingdings" pitchFamily="2" charset="2"/>
              <a:buChar char="q"/>
              <a:defRPr/>
            </a:pPr>
            <a:r>
              <a:rPr lang="ru-RU" sz="1700" dirty="0" smtClean="0"/>
              <a:t>Предполагается выяснить мнение потребителей относительно их: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700" dirty="0" smtClean="0"/>
              <a:t>удовлетворенности </a:t>
            </a:r>
            <a:r>
              <a:rPr lang="ru-RU" sz="1700" dirty="0"/>
              <a:t>содержанием (</a:t>
            </a:r>
            <a:r>
              <a:rPr lang="ru-RU" sz="1700" dirty="0" smtClean="0"/>
              <a:t>условиями оказания</a:t>
            </a:r>
            <a:r>
              <a:rPr lang="ru-RU" sz="1700" dirty="0"/>
              <a:t>), качеством (процессом оказания), доступностью, результатом оказания апробируемой услуги;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700" b="1" dirty="0" smtClean="0"/>
              <a:t>пожеланий в части возможных изменений </a:t>
            </a:r>
            <a:r>
              <a:rPr lang="ru-RU" sz="1700" b="1" dirty="0"/>
              <a:t>содержания (условий </a:t>
            </a:r>
            <a:r>
              <a:rPr lang="ru-RU" sz="1700" b="1" dirty="0" smtClean="0"/>
              <a:t>оказания</a:t>
            </a:r>
            <a:r>
              <a:rPr lang="ru-RU" sz="1700" b="1" dirty="0"/>
              <a:t>), качества (процесса оказания), доступности оказываемой апробируемой услуги;</a:t>
            </a:r>
            <a:endParaRPr lang="ru-RU" sz="17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700" dirty="0"/>
              <a:t>г</a:t>
            </a:r>
            <a:r>
              <a:rPr lang="ru-RU" sz="1700" dirty="0" smtClean="0"/>
              <a:t>отовности доплачивать за повышение качества и объема получаемой апробируемой </a:t>
            </a:r>
            <a:r>
              <a:rPr lang="ru-RU" sz="1700" dirty="0"/>
              <a:t>услуги;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700" dirty="0" smtClean="0"/>
              <a:t>готовности получения </a:t>
            </a:r>
            <a:r>
              <a:rPr lang="ru-RU" sz="1700" dirty="0"/>
              <a:t>апробируемой услуги в негосударственной организации и </a:t>
            </a:r>
            <a:r>
              <a:rPr lang="ru-RU" sz="1700" dirty="0" smtClean="0"/>
              <a:t>наличия </a:t>
            </a:r>
            <a:r>
              <a:rPr lang="ru-RU" sz="1700" dirty="0"/>
              <a:t>возможных проблем в </a:t>
            </a:r>
            <a:r>
              <a:rPr lang="ru-RU" sz="1700"/>
              <a:t>такой </a:t>
            </a:r>
            <a:r>
              <a:rPr lang="ru-RU" sz="1700" smtClean="0"/>
              <a:t>ситуации;</a:t>
            </a:r>
            <a:endParaRPr lang="ru-RU" sz="1700" dirty="0" smtClean="0"/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700" dirty="0"/>
              <a:t>и</a:t>
            </a:r>
            <a:r>
              <a:rPr lang="ru-RU" sz="1700" dirty="0" smtClean="0"/>
              <a:t> т.д.</a:t>
            </a:r>
            <a:endParaRPr lang="ru-RU" sz="1700" dirty="0"/>
          </a:p>
          <a:p>
            <a:pPr marL="255588" indent="-228600" algn="just">
              <a:lnSpc>
                <a:spcPct val="120000"/>
              </a:lnSpc>
              <a:buFont typeface="Wingdings" pitchFamily="2" charset="2"/>
              <a:buChar char="q"/>
              <a:defRPr/>
            </a:pP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51635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962401" y="2896622"/>
            <a:ext cx="4839478" cy="6492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3262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442873"/>
            <a:ext cx="8280920" cy="576064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/>
              <a:t>Социологические </a:t>
            </a:r>
            <a:r>
              <a:rPr lang="ru-RU" sz="2200" b="1" dirty="0"/>
              <a:t>исследования как источник информации для принятия управленческих решений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9904" y="1101978"/>
            <a:ext cx="9289032" cy="1276016"/>
          </a:xfrm>
        </p:spPr>
        <p:txBody>
          <a:bodyPr>
            <a:noAutofit/>
          </a:bodyPr>
          <a:lstStyle/>
          <a:p>
            <a:pPr marL="255588" indent="-228600" algn="just">
              <a:buFont typeface="Wingdings" pitchFamily="2" charset="2"/>
              <a:buChar char="q"/>
              <a:defRPr/>
            </a:pPr>
            <a:r>
              <a:rPr lang="ru-RU" sz="1600" b="1" dirty="0" smtClean="0"/>
              <a:t>Приказ № 281н: </a:t>
            </a:r>
            <a:r>
              <a:rPr lang="ru-RU" sz="1600" dirty="0" smtClean="0"/>
              <a:t>значения</a:t>
            </a:r>
            <a:r>
              <a:rPr lang="ru-RU" sz="1600" b="1" dirty="0" smtClean="0"/>
              <a:t> </a:t>
            </a:r>
            <a:r>
              <a:rPr lang="ru-RU" sz="1600" dirty="0" smtClean="0"/>
              <a:t>базовой величины на 2022 год и целевого ориентира на 2024 год. </a:t>
            </a:r>
          </a:p>
          <a:p>
            <a:pPr marL="255588" indent="-228600" algn="just">
              <a:buFont typeface="Wingdings" pitchFamily="2" charset="2"/>
              <a:buChar char="q"/>
              <a:defRPr/>
            </a:pPr>
            <a:r>
              <a:rPr lang="ru-RU" sz="1600" b="1" dirty="0" smtClean="0"/>
              <a:t>Цель </a:t>
            </a:r>
            <a:r>
              <a:rPr lang="ru-RU" sz="1600" b="1" dirty="0"/>
              <a:t>проведения социологических исследований:</a:t>
            </a:r>
            <a:r>
              <a:rPr lang="ru-RU" sz="1600" dirty="0"/>
              <a:t> получение информации, необходимой для </a:t>
            </a:r>
            <a:r>
              <a:rPr lang="ru-RU" sz="1600" b="1" dirty="0"/>
              <a:t>расчета значений показателей </a:t>
            </a:r>
            <a:r>
              <a:rPr lang="ru-RU" sz="1600" b="1" dirty="0" smtClean="0"/>
              <a:t>эффективности</a:t>
            </a:r>
            <a:r>
              <a:rPr lang="ru-RU" sz="1600" dirty="0" smtClean="0"/>
              <a:t>.</a:t>
            </a:r>
          </a:p>
          <a:p>
            <a:pPr marL="255588" indent="-228600" algn="just">
              <a:buFont typeface="Wingdings" pitchFamily="2" charset="2"/>
              <a:buChar char="q"/>
              <a:defRPr/>
            </a:pPr>
            <a:r>
              <a:rPr lang="ru-RU" sz="1600" dirty="0" smtClean="0"/>
              <a:t>Использование </a:t>
            </a:r>
            <a:r>
              <a:rPr lang="ru-RU" sz="1600" b="1" dirty="0" smtClean="0"/>
              <a:t>полевых</a:t>
            </a:r>
            <a:r>
              <a:rPr lang="ru-RU" sz="1600" dirty="0" smtClean="0"/>
              <a:t> </a:t>
            </a:r>
            <a:r>
              <a:rPr lang="ru-RU" sz="1600" dirty="0"/>
              <a:t>и </a:t>
            </a:r>
            <a:r>
              <a:rPr lang="ru-RU" sz="1600" b="1" dirty="0" smtClean="0"/>
              <a:t>кабинетных</a:t>
            </a:r>
            <a:r>
              <a:rPr lang="ru-RU" sz="1600" dirty="0" smtClean="0"/>
              <a:t> исследований для сбора информации.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6E8C-ED59-48A8-9840-F09F84DF3CF4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322491"/>
            <a:ext cx="8208912" cy="6079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b="1" dirty="0" smtClean="0"/>
              <a:t>Основные </a:t>
            </a:r>
            <a:r>
              <a:rPr lang="ru-RU" sz="2200" b="1" dirty="0"/>
              <a:t>показатели эффективности реализации механизмов, определенных в Законе о социальном </a:t>
            </a:r>
            <a:r>
              <a:rPr lang="ru-RU" sz="2200" b="1" dirty="0" smtClean="0"/>
              <a:t>заказе</a:t>
            </a:r>
            <a:endParaRPr lang="ru-RU" sz="2200" b="1" dirty="0">
              <a:solidFill>
                <a:srgbClr val="FF0000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669904" y="2993663"/>
            <a:ext cx="9289032" cy="13735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5588" indent="-228600" algn="just">
              <a:buFont typeface="Wingdings" pitchFamily="2" charset="2"/>
              <a:buChar char="q"/>
              <a:defRPr/>
            </a:pPr>
            <a:r>
              <a:rPr lang="ru-RU" sz="1600" dirty="0"/>
              <a:t>Общее </a:t>
            </a:r>
            <a:r>
              <a:rPr lang="ru-RU" sz="1600" b="1" dirty="0"/>
              <a:t>количество</a:t>
            </a:r>
            <a:r>
              <a:rPr lang="ru-RU" sz="1600" dirty="0"/>
              <a:t> </a:t>
            </a:r>
            <a:r>
              <a:rPr lang="ru-RU" sz="1600" b="1" dirty="0"/>
              <a:t>негосударственных организаций</a:t>
            </a:r>
            <a:r>
              <a:rPr lang="ru-RU" sz="1600" dirty="0"/>
              <a:t>, оказывающих апробируемую услугу;</a:t>
            </a:r>
          </a:p>
          <a:p>
            <a:pPr marL="255588" indent="-228600" algn="just">
              <a:buFont typeface="Wingdings" pitchFamily="2" charset="2"/>
              <a:buChar char="q"/>
              <a:defRPr/>
            </a:pPr>
            <a:r>
              <a:rPr lang="ru-RU" sz="1600" dirty="0"/>
              <a:t>Общее </a:t>
            </a:r>
            <a:r>
              <a:rPr lang="ru-RU" sz="1600" b="1" dirty="0"/>
              <a:t>количество</a:t>
            </a:r>
            <a:r>
              <a:rPr lang="ru-RU" sz="1600" dirty="0"/>
              <a:t> </a:t>
            </a:r>
            <a:r>
              <a:rPr lang="ru-RU" sz="1600" b="1" dirty="0"/>
              <a:t>НКО</a:t>
            </a:r>
            <a:r>
              <a:rPr lang="ru-RU" sz="1600" dirty="0"/>
              <a:t>, оказывающих апробируемую услугу;</a:t>
            </a:r>
          </a:p>
          <a:p>
            <a:pPr marL="255588" indent="-228600" algn="just">
              <a:buFont typeface="Wingdings" pitchFamily="2" charset="2"/>
              <a:buChar char="q"/>
              <a:defRPr/>
            </a:pPr>
            <a:r>
              <a:rPr lang="ru-RU" sz="1600" b="1" dirty="0"/>
              <a:t>Количество потребителей </a:t>
            </a:r>
            <a:r>
              <a:rPr lang="ru-RU" sz="1600" dirty="0"/>
              <a:t>услуг, получивших апробируемую услугу </a:t>
            </a:r>
            <a:r>
              <a:rPr lang="ru-RU" sz="1600" b="1" dirty="0"/>
              <a:t>у негосударственных исполнителей услуг</a:t>
            </a:r>
            <a:r>
              <a:rPr lang="ru-RU" sz="1600" dirty="0"/>
              <a:t>;</a:t>
            </a:r>
          </a:p>
          <a:p>
            <a:pPr marL="255588" indent="-228600" algn="just">
              <a:buFont typeface="Wingdings" pitchFamily="2" charset="2"/>
              <a:buChar char="q"/>
              <a:defRPr/>
            </a:pPr>
            <a:r>
              <a:rPr lang="ru-RU" sz="1600" b="1" dirty="0"/>
              <a:t>Удовлетворенность граждан </a:t>
            </a:r>
            <a:r>
              <a:rPr lang="ru-RU" sz="1600" dirty="0"/>
              <a:t>оказанием апробируемой услуги.  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69904" y="4919595"/>
            <a:ext cx="8954488" cy="1017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55588" indent="-228600" algn="just">
              <a:spcBef>
                <a:spcPts val="200"/>
              </a:spcBef>
              <a:buFont typeface="Wingdings" pitchFamily="2" charset="2"/>
              <a:buChar char="q"/>
              <a:defRPr/>
            </a:pPr>
            <a:r>
              <a:rPr lang="ru-RU" sz="1600" dirty="0" smtClean="0"/>
              <a:t>Успешность </a:t>
            </a:r>
            <a:r>
              <a:rPr lang="ru-RU" sz="1600" dirty="0"/>
              <a:t>решения задачи повышения качества и доступности услуг зависит от возможности выхода на данный рынок негосударственных поставщиков, на что влияет </a:t>
            </a:r>
            <a:r>
              <a:rPr lang="ru-RU" sz="1600" b="1" dirty="0"/>
              <a:t>множество факторов</a:t>
            </a:r>
            <a:r>
              <a:rPr lang="ru-RU" sz="1600" dirty="0"/>
              <a:t>:</a:t>
            </a:r>
          </a:p>
          <a:p>
            <a:pPr marL="255588" indent="-228600" algn="just">
              <a:spcBef>
                <a:spcPts val="200"/>
              </a:spcBef>
              <a:buFont typeface="Wingdings" panose="05000000000000000000" pitchFamily="2" charset="2"/>
              <a:buChar char="ü"/>
              <a:defRPr/>
            </a:pPr>
            <a:r>
              <a:rPr lang="ru-RU" sz="1600" b="1" dirty="0"/>
              <a:t>экосистема</a:t>
            </a:r>
            <a:r>
              <a:rPr lang="ru-RU" sz="1600" dirty="0"/>
              <a:t>, </a:t>
            </a:r>
            <a:r>
              <a:rPr lang="ru-RU" sz="1600" b="1" dirty="0"/>
              <a:t>барьеры</a:t>
            </a:r>
            <a:r>
              <a:rPr lang="ru-RU" sz="1600" dirty="0"/>
              <a:t>, </a:t>
            </a:r>
            <a:r>
              <a:rPr lang="ru-RU" sz="1600" b="1" dirty="0"/>
              <a:t>удовлетворенность </a:t>
            </a:r>
            <a:r>
              <a:rPr lang="ru-RU" sz="1600" dirty="0"/>
              <a:t>граждан оказанием </a:t>
            </a:r>
            <a:r>
              <a:rPr lang="ru-RU" sz="1600" dirty="0" smtClean="0"/>
              <a:t>услуг </a:t>
            </a:r>
            <a:r>
              <a:rPr lang="ru-RU" sz="1600" dirty="0"/>
              <a:t>и их </a:t>
            </a:r>
            <a:r>
              <a:rPr lang="ru-RU" sz="1600" b="1" dirty="0"/>
              <a:t>пожелания</a:t>
            </a:r>
            <a:r>
              <a:rPr lang="ru-RU" sz="1600" dirty="0"/>
              <a:t>, </a:t>
            </a:r>
            <a:r>
              <a:rPr lang="ru-RU" sz="1600" b="1" dirty="0"/>
              <a:t>потенциал</a:t>
            </a:r>
            <a:r>
              <a:rPr lang="ru-RU" sz="1600" dirty="0"/>
              <a:t> негосударственных организаций, уровень </a:t>
            </a:r>
            <a:r>
              <a:rPr lang="ru-RU" sz="1600" b="1" dirty="0"/>
              <a:t>конкуренции</a:t>
            </a:r>
            <a:r>
              <a:rPr lang="ru-RU" sz="1600" dirty="0"/>
              <a:t>, </a:t>
            </a:r>
            <a:r>
              <a:rPr lang="ru-RU" sz="1600" b="1" dirty="0"/>
              <a:t>особенности услуги</a:t>
            </a:r>
            <a:r>
              <a:rPr lang="ru-RU" sz="1600" b="1" dirty="0" smtClean="0"/>
              <a:t>.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623392" y="4499905"/>
            <a:ext cx="8208912" cy="3692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b="1" dirty="0" smtClean="0"/>
              <a:t>Анализ факторов</a:t>
            </a:r>
            <a:endParaRPr lang="ru-RU" sz="2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71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332656"/>
            <a:ext cx="8280920" cy="1080120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latin typeface="+mn-lt"/>
                <a:ea typeface="Arial"/>
                <a:cs typeface="Arial" panose="020B0604020202020204" pitchFamily="34" charset="0"/>
              </a:rPr>
              <a:t>Показатель </a:t>
            </a:r>
            <a:r>
              <a:rPr lang="ru-RU" sz="2200" dirty="0">
                <a:latin typeface="+mn-lt"/>
                <a:ea typeface="Arial"/>
                <a:cs typeface="Arial" panose="020B0604020202020204" pitchFamily="34" charset="0"/>
              </a:rPr>
              <a:t>«Общее </a:t>
            </a:r>
            <a:r>
              <a:rPr lang="ru-RU" sz="2200" b="1" dirty="0">
                <a:latin typeface="+mn-lt"/>
                <a:ea typeface="Arial"/>
                <a:cs typeface="Arial" panose="020B0604020202020204" pitchFamily="34" charset="0"/>
              </a:rPr>
              <a:t>количество негосударственных организаций</a:t>
            </a:r>
            <a:r>
              <a:rPr lang="ru-RU" sz="2200" dirty="0">
                <a:latin typeface="+mn-lt"/>
                <a:ea typeface="Arial"/>
                <a:cs typeface="Arial" panose="020B0604020202020204" pitchFamily="34" charset="0"/>
              </a:rPr>
              <a:t>, оказывающих апробируемую </a:t>
            </a:r>
            <a:r>
              <a:rPr lang="ru-RU" sz="2200" dirty="0" smtClean="0">
                <a:latin typeface="+mn-lt"/>
                <a:ea typeface="Arial"/>
                <a:cs typeface="Arial" panose="020B0604020202020204" pitchFamily="34" charset="0"/>
              </a:rPr>
              <a:t>услугу»: </a:t>
            </a:r>
            <a:r>
              <a:rPr lang="ru-RU" sz="2200" b="1" dirty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Arial"/>
                <a:cs typeface="Arial" panose="020B0604020202020204" pitchFamily="34" charset="0"/>
              </a:rPr>
              <a:t>факторы, влияющие на значение </a:t>
            </a:r>
            <a:r>
              <a:rPr lang="ru-RU" sz="2200" b="1" dirty="0" smtClean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Arial"/>
                <a:cs typeface="Arial" panose="020B0604020202020204" pitchFamily="34" charset="0"/>
              </a:rPr>
              <a:t>показателя</a:t>
            </a:r>
            <a:endParaRPr lang="ru-RU" sz="2200" b="1" dirty="0">
              <a:solidFill>
                <a:srgbClr val="0060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6E8C-ED59-48A8-9840-F09F84DF3CF4}" type="slidenum">
              <a:rPr lang="ru-RU" smtClean="0"/>
              <a:pPr/>
              <a:t>3</a:t>
            </a:fld>
            <a:endParaRPr lang="ru-RU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551384" y="1649191"/>
            <a:ext cx="3024336" cy="702191"/>
            <a:chOff x="160123" y="1063372"/>
            <a:chExt cx="1695735" cy="1356588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160123" y="1063372"/>
              <a:ext cx="1695735" cy="1356588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Скругленный прямоугольник 4"/>
            <p:cNvSpPr/>
            <p:nvPr/>
          </p:nvSpPr>
          <p:spPr>
            <a:xfrm>
              <a:off x="199856" y="1103106"/>
              <a:ext cx="1616269" cy="12771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575" tIns="28575" rIns="28575" bIns="28575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1. </a:t>
              </a:r>
              <a:r>
                <a:rPr lang="ru-RU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Существующий опыт привлечения негосударственных организаций к оказанию апробируемой услуги  </a:t>
              </a:r>
              <a:endParaRPr lang="ru-RU" sz="12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3719736" y="1641252"/>
            <a:ext cx="2718326" cy="710130"/>
            <a:chOff x="160123" y="1063372"/>
            <a:chExt cx="1695735" cy="1356588"/>
          </a:xfrm>
        </p:grpSpPr>
        <p:sp>
          <p:nvSpPr>
            <p:cNvPr id="36" name="Скругленный прямоугольник 35"/>
            <p:cNvSpPr/>
            <p:nvPr/>
          </p:nvSpPr>
          <p:spPr>
            <a:xfrm>
              <a:off x="160123" y="1063372"/>
              <a:ext cx="1695735" cy="1356588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Скругленный прямоугольник 4"/>
            <p:cNvSpPr/>
            <p:nvPr/>
          </p:nvSpPr>
          <p:spPr>
            <a:xfrm>
              <a:off x="199856" y="1103105"/>
              <a:ext cx="1616269" cy="12771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575" tIns="28575" rIns="28575" bIns="28575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2. </a:t>
              </a:r>
              <a:r>
                <a:rPr lang="ru-RU" sz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Политика</a:t>
              </a:r>
              <a:r>
                <a:rPr lang="ru-RU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принятая в отношении привлечения негосударственных организаций к оказанию услуги </a:t>
              </a: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6582078" y="1649191"/>
            <a:ext cx="2155522" cy="702191"/>
            <a:chOff x="160123" y="1063372"/>
            <a:chExt cx="1695735" cy="1356588"/>
          </a:xfrm>
        </p:grpSpPr>
        <p:sp>
          <p:nvSpPr>
            <p:cNvPr id="39" name="Скругленный прямоугольник 38"/>
            <p:cNvSpPr/>
            <p:nvPr/>
          </p:nvSpPr>
          <p:spPr>
            <a:xfrm>
              <a:off x="160123" y="1063372"/>
              <a:ext cx="1695735" cy="1356588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Скругленный прямоугольник 4"/>
            <p:cNvSpPr/>
            <p:nvPr/>
          </p:nvSpPr>
          <p:spPr>
            <a:xfrm>
              <a:off x="199856" y="1103104"/>
              <a:ext cx="1616269" cy="12771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575" tIns="28575" rIns="28575" bIns="28575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3. </a:t>
              </a:r>
              <a:r>
                <a:rPr lang="ru-RU" sz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Барьеры</a:t>
              </a:r>
              <a:endPara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8881616" y="1669757"/>
            <a:ext cx="2032702" cy="681625"/>
            <a:chOff x="160123" y="1063372"/>
            <a:chExt cx="1695735" cy="1356588"/>
          </a:xfrm>
        </p:grpSpPr>
        <p:sp>
          <p:nvSpPr>
            <p:cNvPr id="43" name="Скругленный прямоугольник 42"/>
            <p:cNvSpPr/>
            <p:nvPr/>
          </p:nvSpPr>
          <p:spPr>
            <a:xfrm>
              <a:off x="160123" y="1063372"/>
              <a:ext cx="1695735" cy="1356588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Скругленный прямоугольник 4"/>
            <p:cNvSpPr/>
            <p:nvPr/>
          </p:nvSpPr>
          <p:spPr>
            <a:xfrm>
              <a:off x="199856" y="1103104"/>
              <a:ext cx="1616269" cy="12771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575" tIns="28575" rIns="28575" bIns="28575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  <a:r>
                <a:rPr lang="ru-RU" sz="12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ru-RU" sz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Экосистема</a:t>
              </a:r>
              <a:endPara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623392" y="2845872"/>
            <a:ext cx="10218918" cy="657637"/>
            <a:chOff x="160123" y="979499"/>
            <a:chExt cx="1695735" cy="1043529"/>
          </a:xfrm>
        </p:grpSpPr>
        <p:sp>
          <p:nvSpPr>
            <p:cNvPr id="46" name="Скругленный прямоугольник 45"/>
            <p:cNvSpPr/>
            <p:nvPr/>
          </p:nvSpPr>
          <p:spPr>
            <a:xfrm>
              <a:off x="160123" y="979499"/>
              <a:ext cx="1695735" cy="1043529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Скругленный прямоугольник 4"/>
            <p:cNvSpPr/>
            <p:nvPr/>
          </p:nvSpPr>
          <p:spPr>
            <a:xfrm>
              <a:off x="199856" y="1103103"/>
              <a:ext cx="1616269" cy="887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575" tIns="28575" rIns="28575" bIns="28575" numCol="1" spcCol="1270" anchor="ctr" anchorCtr="0">
              <a:noAutofit/>
            </a:bodyPr>
            <a:lstStyle/>
            <a:p>
              <a:pPr lvl="0" algn="ctr">
                <a:lnSpc>
                  <a:spcPct val="107000"/>
                </a:lnSpc>
              </a:pPr>
              <a:r>
                <a:rPr lang="ru-RU" sz="12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Значение показателей:</a:t>
              </a:r>
            </a:p>
            <a:p>
              <a:pPr marL="285750" lvl="0" indent="-285750" algn="ctr">
                <a:lnSpc>
                  <a:spcPct val="107000"/>
                </a:lnSpc>
                <a:buFont typeface="Wingdings" panose="05000000000000000000" pitchFamily="2" charset="2"/>
                <a:buChar char="ü"/>
              </a:pPr>
              <a:r>
                <a:rPr lang="ru-RU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Общее количество негосударственных организаций, оказывающих апробируемую </a:t>
              </a:r>
              <a:r>
                <a:rPr lang="ru-RU" sz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услугу</a:t>
              </a:r>
            </a:p>
            <a:p>
              <a:pPr marL="285750" lvl="0" indent="-285750" algn="ctr">
                <a:lnSpc>
                  <a:spcPct val="107000"/>
                </a:lnSpc>
                <a:buFont typeface="Wingdings" panose="05000000000000000000" pitchFamily="2" charset="2"/>
                <a:buChar char="ü"/>
              </a:pPr>
              <a:r>
                <a:rPr lang="ru-RU" sz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Количество </a:t>
              </a:r>
              <a:r>
                <a:rPr lang="ru-RU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НКО, оказывающих апробируемую услугу </a:t>
              </a: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4406144" y="4014475"/>
            <a:ext cx="2880320" cy="543450"/>
            <a:chOff x="160123" y="1063372"/>
            <a:chExt cx="1695735" cy="1734110"/>
          </a:xfrm>
        </p:grpSpPr>
        <p:sp>
          <p:nvSpPr>
            <p:cNvPr id="49" name="Скругленный прямоугольник 48"/>
            <p:cNvSpPr/>
            <p:nvPr/>
          </p:nvSpPr>
          <p:spPr>
            <a:xfrm>
              <a:off x="160123" y="1063372"/>
              <a:ext cx="1695735" cy="1734110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Скругленный прямоугольник 4"/>
            <p:cNvSpPr/>
            <p:nvPr/>
          </p:nvSpPr>
          <p:spPr>
            <a:xfrm>
              <a:off x="199856" y="1103105"/>
              <a:ext cx="1616269" cy="14503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575" tIns="28575" rIns="28575" bIns="28575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5. </a:t>
              </a:r>
              <a:r>
                <a:rPr lang="ru-RU" sz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Потенциал </a:t>
              </a:r>
              <a:r>
                <a:rPr lang="ru-RU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негосударственных организаций </a:t>
              </a:r>
              <a:endParaRPr lang="ru-RU" sz="12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1" name="Стрелка влево 50"/>
          <p:cNvSpPr/>
          <p:nvPr/>
        </p:nvSpPr>
        <p:spPr>
          <a:xfrm rot="16200000">
            <a:off x="1898084" y="2364880"/>
            <a:ext cx="466974" cy="508720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3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2" name="Стрелка влево 51"/>
          <p:cNvSpPr/>
          <p:nvPr/>
        </p:nvSpPr>
        <p:spPr>
          <a:xfrm rot="16200000">
            <a:off x="4898204" y="2358026"/>
            <a:ext cx="466974" cy="508720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3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3" name="Стрелка влево 52"/>
          <p:cNvSpPr/>
          <p:nvPr/>
        </p:nvSpPr>
        <p:spPr>
          <a:xfrm rot="16200000">
            <a:off x="7479144" y="2364881"/>
            <a:ext cx="466974" cy="508720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3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4" name="Стрелка влево 53"/>
          <p:cNvSpPr/>
          <p:nvPr/>
        </p:nvSpPr>
        <p:spPr>
          <a:xfrm rot="16200000">
            <a:off x="9717273" y="2358026"/>
            <a:ext cx="466974" cy="508720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3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5" name="Стрелка влево 54"/>
          <p:cNvSpPr/>
          <p:nvPr/>
        </p:nvSpPr>
        <p:spPr>
          <a:xfrm rot="5400000">
            <a:off x="5612817" y="3532854"/>
            <a:ext cx="466974" cy="508720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3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6" name="Заголовок 1"/>
          <p:cNvSpPr txBox="1">
            <a:spLocks/>
          </p:cNvSpPr>
          <p:nvPr/>
        </p:nvSpPr>
        <p:spPr>
          <a:xfrm>
            <a:off x="623202" y="4578316"/>
            <a:ext cx="10153318" cy="374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b="1" dirty="0" smtClean="0"/>
              <a:t>Задачи социологического исследования в целях выявления и оценки факторов</a:t>
            </a:r>
            <a:endParaRPr lang="ru-RU" sz="2200" b="1" dirty="0">
              <a:solidFill>
                <a:srgbClr val="FF0000"/>
              </a:solidFill>
            </a:endParaRPr>
          </a:p>
        </p:txBody>
      </p:sp>
      <p:sp>
        <p:nvSpPr>
          <p:cNvPr id="57" name="Объект 2"/>
          <p:cNvSpPr txBox="1">
            <a:spLocks/>
          </p:cNvSpPr>
          <p:nvPr/>
        </p:nvSpPr>
        <p:spPr>
          <a:xfrm>
            <a:off x="622248" y="4929326"/>
            <a:ext cx="9289032" cy="13735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5588" indent="-228600" algn="just">
              <a:lnSpc>
                <a:spcPct val="120000"/>
              </a:lnSpc>
              <a:buFont typeface="Wingdings" pitchFamily="2" charset="2"/>
              <a:buChar char="q"/>
              <a:defRPr/>
            </a:pPr>
            <a:r>
              <a:rPr lang="ru-RU" sz="1500" dirty="0" smtClean="0"/>
              <a:t>Анализ экосистемы</a:t>
            </a:r>
            <a:r>
              <a:rPr lang="ru-RU" sz="1500" dirty="0"/>
              <a:t>;</a:t>
            </a:r>
            <a:endParaRPr lang="ru-RU" sz="1500" dirty="0" smtClean="0"/>
          </a:p>
          <a:p>
            <a:pPr marL="255588" indent="-228600" algn="just">
              <a:lnSpc>
                <a:spcPct val="120000"/>
              </a:lnSpc>
              <a:buFont typeface="Wingdings" pitchFamily="2" charset="2"/>
              <a:buChar char="q"/>
              <a:defRPr/>
            </a:pPr>
            <a:r>
              <a:rPr lang="ru-RU" sz="1500" dirty="0"/>
              <a:t>Оценка барьеров выхода негосударственных организаций на рынок государственных (муниципальных) услуг в социальной сфере</a:t>
            </a:r>
            <a:r>
              <a:rPr lang="ru-RU" sz="1500" dirty="0" smtClean="0"/>
              <a:t>;</a:t>
            </a:r>
          </a:p>
          <a:p>
            <a:pPr marL="255588" indent="-228600" algn="just">
              <a:lnSpc>
                <a:spcPct val="120000"/>
              </a:lnSpc>
              <a:buFont typeface="Wingdings" pitchFamily="2" charset="2"/>
              <a:buChar char="q"/>
              <a:defRPr/>
            </a:pPr>
            <a:r>
              <a:rPr lang="ru-RU" sz="1500" dirty="0"/>
              <a:t>Оценка удовлетворенности граждан качеством, доступностью и содержанием </a:t>
            </a:r>
            <a:r>
              <a:rPr lang="ru-RU" sz="1500" dirty="0" smtClean="0"/>
              <a:t>услуг.</a:t>
            </a:r>
            <a:endParaRPr lang="ru-RU" sz="1500" dirty="0"/>
          </a:p>
          <a:p>
            <a:pPr marL="255588" indent="-228600" algn="just">
              <a:lnSpc>
                <a:spcPct val="120000"/>
              </a:lnSpc>
              <a:buFont typeface="Wingdings" pitchFamily="2" charset="2"/>
              <a:buChar char="q"/>
              <a:defRPr/>
            </a:pP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377316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332656"/>
            <a:ext cx="8280920" cy="1080120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latin typeface="+mn-lt"/>
                <a:ea typeface="Arial"/>
                <a:cs typeface="Arial" panose="020B0604020202020204" pitchFamily="34" charset="0"/>
              </a:rPr>
              <a:t>Показатель </a:t>
            </a:r>
            <a:r>
              <a:rPr lang="ru-RU" sz="2200" dirty="0">
                <a:latin typeface="+mn-lt"/>
                <a:ea typeface="Arial"/>
                <a:cs typeface="Arial" panose="020B0604020202020204" pitchFamily="34" charset="0"/>
              </a:rPr>
              <a:t>«Общее </a:t>
            </a:r>
            <a:r>
              <a:rPr lang="ru-RU" sz="2200" b="1" dirty="0">
                <a:latin typeface="+mn-lt"/>
                <a:ea typeface="Arial"/>
                <a:cs typeface="Arial" panose="020B0604020202020204" pitchFamily="34" charset="0"/>
              </a:rPr>
              <a:t>количество негосударственных организаций</a:t>
            </a:r>
            <a:r>
              <a:rPr lang="ru-RU" sz="2200" dirty="0">
                <a:latin typeface="+mn-lt"/>
                <a:ea typeface="Arial"/>
                <a:cs typeface="Arial" panose="020B0604020202020204" pitchFamily="34" charset="0"/>
              </a:rPr>
              <a:t>, оказывающих апробируемую </a:t>
            </a:r>
            <a:r>
              <a:rPr lang="ru-RU" sz="2200" dirty="0" smtClean="0">
                <a:latin typeface="+mn-lt"/>
                <a:ea typeface="Arial"/>
                <a:cs typeface="Arial" panose="020B0604020202020204" pitchFamily="34" charset="0"/>
              </a:rPr>
              <a:t>услугу»: </a:t>
            </a:r>
            <a:r>
              <a:rPr lang="ru-RU" sz="2200" b="1" dirty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Arial"/>
                <a:cs typeface="Arial" panose="020B0604020202020204" pitchFamily="34" charset="0"/>
              </a:rPr>
              <a:t>факторы, влияющие на значение </a:t>
            </a:r>
            <a:r>
              <a:rPr lang="ru-RU" sz="2200" b="1" dirty="0" smtClean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Arial"/>
                <a:cs typeface="Arial" panose="020B0604020202020204" pitchFamily="34" charset="0"/>
              </a:rPr>
              <a:t>показателя</a:t>
            </a:r>
            <a:endParaRPr lang="ru-RU" sz="2200" b="1" dirty="0">
              <a:solidFill>
                <a:srgbClr val="0060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6E8C-ED59-48A8-9840-F09F84DF3CF4}" type="slidenum">
              <a:rPr lang="ru-RU" smtClean="0"/>
              <a:pPr/>
              <a:t>4</a:t>
            </a:fld>
            <a:endParaRPr lang="ru-RU" dirty="0"/>
          </a:p>
        </p:txBody>
      </p:sp>
      <p:graphicFrame>
        <p:nvGraphicFramePr>
          <p:cNvPr id="29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1777865"/>
              </p:ext>
            </p:extLst>
          </p:nvPr>
        </p:nvGraphicFramePr>
        <p:xfrm>
          <a:off x="351182" y="2069840"/>
          <a:ext cx="4872608" cy="4127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0" name="Заголовок 1"/>
          <p:cNvSpPr txBox="1">
            <a:spLocks/>
          </p:cNvSpPr>
          <p:nvPr/>
        </p:nvSpPr>
        <p:spPr>
          <a:xfrm>
            <a:off x="1664566" y="1583457"/>
            <a:ext cx="2636440" cy="4654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>
                <a:solidFill>
                  <a:prstClr val="black"/>
                </a:solidFill>
              </a:rPr>
              <a:t>Анализ экосистемы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6961684" y="1582672"/>
            <a:ext cx="2636440" cy="4654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prstClr val="black"/>
                </a:solidFill>
              </a:rPr>
              <a:t>Оценка барьеров</a:t>
            </a:r>
            <a:endParaRPr lang="ru-RU" sz="2000" b="1" dirty="0">
              <a:solidFill>
                <a:prstClr val="black"/>
              </a:solidFill>
            </a:endParaRPr>
          </a:p>
        </p:txBody>
      </p:sp>
      <p:graphicFrame>
        <p:nvGraphicFramePr>
          <p:cNvPr id="32" name="Схема 31"/>
          <p:cNvGraphicFramePr/>
          <p:nvPr>
            <p:extLst>
              <p:ext uri="{D42A27DB-BD31-4B8C-83A1-F6EECF244321}">
                <p14:modId xmlns:p14="http://schemas.microsoft.com/office/powerpoint/2010/main" val="3283741149"/>
              </p:ext>
            </p:extLst>
          </p:nvPr>
        </p:nvGraphicFramePr>
        <p:xfrm>
          <a:off x="5231904" y="213285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4132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332656"/>
            <a:ext cx="8280920" cy="1080120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latin typeface="+mn-lt"/>
                <a:ea typeface="Arial"/>
                <a:cs typeface="Arial" panose="020B0604020202020204" pitchFamily="34" charset="0"/>
              </a:rPr>
              <a:t>Показатель </a:t>
            </a:r>
            <a:r>
              <a:rPr lang="ru-RU" sz="2200" dirty="0">
                <a:latin typeface="+mn-lt"/>
                <a:ea typeface="Arial"/>
                <a:cs typeface="Arial" panose="020B0604020202020204" pitchFamily="34" charset="0"/>
              </a:rPr>
              <a:t>«Общее </a:t>
            </a:r>
            <a:r>
              <a:rPr lang="ru-RU" sz="2200" b="1" dirty="0">
                <a:latin typeface="+mn-lt"/>
                <a:ea typeface="Arial"/>
                <a:cs typeface="Arial" panose="020B0604020202020204" pitchFamily="34" charset="0"/>
              </a:rPr>
              <a:t>количество негосударственных организаций</a:t>
            </a:r>
            <a:r>
              <a:rPr lang="ru-RU" sz="2200" dirty="0">
                <a:latin typeface="+mn-lt"/>
                <a:ea typeface="Arial"/>
                <a:cs typeface="Arial" panose="020B0604020202020204" pitchFamily="34" charset="0"/>
              </a:rPr>
              <a:t>, оказывающих апробируемую </a:t>
            </a:r>
            <a:r>
              <a:rPr lang="ru-RU" sz="2200" dirty="0" smtClean="0">
                <a:latin typeface="+mn-lt"/>
                <a:ea typeface="Arial"/>
                <a:cs typeface="Arial" panose="020B0604020202020204" pitchFamily="34" charset="0"/>
              </a:rPr>
              <a:t>услугу»: </a:t>
            </a:r>
            <a:r>
              <a:rPr lang="ru-RU" sz="2200" b="1" dirty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Arial"/>
                <a:cs typeface="Arial" panose="020B0604020202020204" pitchFamily="34" charset="0"/>
              </a:rPr>
              <a:t>факторы, влияющие на значение </a:t>
            </a:r>
            <a:r>
              <a:rPr lang="ru-RU" sz="2200" b="1" dirty="0" smtClean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Arial"/>
                <a:cs typeface="Arial" panose="020B0604020202020204" pitchFamily="34" charset="0"/>
              </a:rPr>
              <a:t>показателя</a:t>
            </a:r>
            <a:endParaRPr lang="ru-RU" sz="2200" b="1" dirty="0">
              <a:solidFill>
                <a:srgbClr val="0060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6E8C-ED59-48A8-9840-F09F84DF3CF4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23392" y="1484784"/>
            <a:ext cx="8114208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/>
              <a:t>Анализ экосистемы: </a:t>
            </a:r>
            <a:r>
              <a:rPr lang="ru-RU" sz="2000" b="1" dirty="0" smtClean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 panose="020B0604020202020204" pitchFamily="34" charset="0"/>
              </a:rPr>
              <a:t>рынок трудовых ресурсов и инфраструктура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  <p:graphicFrame>
        <p:nvGraphicFramePr>
          <p:cNvPr id="10" name="Объект 15">
            <a:extLst>
              <a:ext uri="{FF2B5EF4-FFF2-40B4-BE49-F238E27FC236}">
                <a16:creationId xmlns="" xmlns:a16="http://schemas.microsoft.com/office/drawing/2014/main" id="{E0D7A53F-9BFC-4D9D-981B-4B67FCFEADF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16267200"/>
              </p:ext>
            </p:extLst>
          </p:nvPr>
        </p:nvGraphicFramePr>
        <p:xfrm>
          <a:off x="689992" y="2060848"/>
          <a:ext cx="5181600" cy="4102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Объект 16">
            <a:extLst>
              <a:ext uri="{FF2B5EF4-FFF2-40B4-BE49-F238E27FC236}">
                <a16:creationId xmlns="" xmlns:a16="http://schemas.microsoft.com/office/drawing/2014/main" id="{29E53971-72E1-4B73-A186-B59D991A72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2735084"/>
              </p:ext>
            </p:extLst>
          </p:nvPr>
        </p:nvGraphicFramePr>
        <p:xfrm>
          <a:off x="6023992" y="2060848"/>
          <a:ext cx="5181600" cy="4102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94837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332656"/>
            <a:ext cx="8280920" cy="1080120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latin typeface="+mn-lt"/>
                <a:ea typeface="Arial"/>
                <a:cs typeface="Arial" panose="020B0604020202020204" pitchFamily="34" charset="0"/>
              </a:rPr>
              <a:t>Показатель </a:t>
            </a:r>
            <a:r>
              <a:rPr lang="ru-RU" sz="2200" dirty="0">
                <a:latin typeface="+mn-lt"/>
                <a:ea typeface="Arial"/>
                <a:cs typeface="Arial" panose="020B0604020202020204" pitchFamily="34" charset="0"/>
              </a:rPr>
              <a:t>«Общее </a:t>
            </a:r>
            <a:r>
              <a:rPr lang="ru-RU" sz="2200" b="1" dirty="0">
                <a:latin typeface="+mn-lt"/>
                <a:ea typeface="Arial"/>
                <a:cs typeface="Arial" panose="020B0604020202020204" pitchFamily="34" charset="0"/>
              </a:rPr>
              <a:t>количество негосударственных организаций</a:t>
            </a:r>
            <a:r>
              <a:rPr lang="ru-RU" sz="2200" dirty="0">
                <a:latin typeface="+mn-lt"/>
                <a:ea typeface="Arial"/>
                <a:cs typeface="Arial" panose="020B0604020202020204" pitchFamily="34" charset="0"/>
              </a:rPr>
              <a:t>, оказывающих апробируемую </a:t>
            </a:r>
            <a:r>
              <a:rPr lang="ru-RU" sz="2200" dirty="0" smtClean="0">
                <a:latin typeface="+mn-lt"/>
                <a:ea typeface="Arial"/>
                <a:cs typeface="Arial" panose="020B0604020202020204" pitchFamily="34" charset="0"/>
              </a:rPr>
              <a:t>услугу»: </a:t>
            </a:r>
            <a:r>
              <a:rPr lang="ru-RU" sz="2200" b="1" dirty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Arial"/>
                <a:cs typeface="Arial" panose="020B0604020202020204" pitchFamily="34" charset="0"/>
              </a:rPr>
              <a:t>факторы, влияющие на значение </a:t>
            </a:r>
            <a:r>
              <a:rPr lang="ru-RU" sz="2200" b="1" dirty="0" smtClean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Arial"/>
                <a:cs typeface="Arial" panose="020B0604020202020204" pitchFamily="34" charset="0"/>
              </a:rPr>
              <a:t>показателя</a:t>
            </a:r>
            <a:endParaRPr lang="ru-RU" sz="2200" b="1" dirty="0">
              <a:solidFill>
                <a:srgbClr val="0060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6E8C-ED59-48A8-9840-F09F84DF3CF4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23392" y="1484784"/>
            <a:ext cx="8114208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/>
              <a:t>Анализ экосистемы: </a:t>
            </a:r>
            <a:r>
              <a:rPr lang="ru-RU" sz="2000" b="1" dirty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м</a:t>
            </a:r>
            <a:r>
              <a:rPr lang="ru-RU" sz="2000" b="1" dirty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 panose="020B0604020202020204" pitchFamily="34" charset="0"/>
              </a:rPr>
              <a:t>еры поддержки, осуществляемые органами власти, и доступность финансовых ресурсов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  <p:graphicFrame>
        <p:nvGraphicFramePr>
          <p:cNvPr id="8" name="Объект 15">
            <a:extLst>
              <a:ext uri="{FF2B5EF4-FFF2-40B4-BE49-F238E27FC236}">
                <a16:creationId xmlns="" xmlns:a16="http://schemas.microsoft.com/office/drawing/2014/main" id="{E0D7A53F-9BFC-4D9D-981B-4B67FCFEADF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41755614"/>
              </p:ext>
            </p:extLst>
          </p:nvPr>
        </p:nvGraphicFramePr>
        <p:xfrm>
          <a:off x="695400" y="2276872"/>
          <a:ext cx="5181600" cy="3851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Объект 16">
            <a:extLst>
              <a:ext uri="{FF2B5EF4-FFF2-40B4-BE49-F238E27FC236}">
                <a16:creationId xmlns="" xmlns:a16="http://schemas.microsoft.com/office/drawing/2014/main" id="{29E53971-72E1-4B73-A186-B59D991A72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1121484"/>
              </p:ext>
            </p:extLst>
          </p:nvPr>
        </p:nvGraphicFramePr>
        <p:xfrm>
          <a:off x="6023992" y="2276872"/>
          <a:ext cx="5181600" cy="3851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44859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332656"/>
            <a:ext cx="8280920" cy="1080120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latin typeface="+mn-lt"/>
                <a:ea typeface="Arial"/>
                <a:cs typeface="Arial" panose="020B0604020202020204" pitchFamily="34" charset="0"/>
              </a:rPr>
              <a:t>Показатель </a:t>
            </a:r>
            <a:r>
              <a:rPr lang="ru-RU" sz="2200" dirty="0">
                <a:latin typeface="+mn-lt"/>
                <a:ea typeface="Arial"/>
                <a:cs typeface="Arial" panose="020B0604020202020204" pitchFamily="34" charset="0"/>
              </a:rPr>
              <a:t>«Общее </a:t>
            </a:r>
            <a:r>
              <a:rPr lang="ru-RU" sz="2200" b="1" dirty="0">
                <a:latin typeface="+mn-lt"/>
                <a:ea typeface="Arial"/>
                <a:cs typeface="Arial" panose="020B0604020202020204" pitchFamily="34" charset="0"/>
              </a:rPr>
              <a:t>количество негосударственных организаций</a:t>
            </a:r>
            <a:r>
              <a:rPr lang="ru-RU" sz="2200" dirty="0">
                <a:latin typeface="+mn-lt"/>
                <a:ea typeface="Arial"/>
                <a:cs typeface="Arial" panose="020B0604020202020204" pitchFamily="34" charset="0"/>
              </a:rPr>
              <a:t>, оказывающих апробируемую </a:t>
            </a:r>
            <a:r>
              <a:rPr lang="ru-RU" sz="2200" dirty="0" smtClean="0">
                <a:latin typeface="+mn-lt"/>
                <a:ea typeface="Arial"/>
                <a:cs typeface="Arial" panose="020B0604020202020204" pitchFamily="34" charset="0"/>
              </a:rPr>
              <a:t>услугу»: </a:t>
            </a:r>
            <a:r>
              <a:rPr lang="ru-RU" sz="2200" b="1" dirty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Arial"/>
                <a:cs typeface="Arial" panose="020B0604020202020204" pitchFamily="34" charset="0"/>
              </a:rPr>
              <a:t>факторы, влияющие на значение </a:t>
            </a:r>
            <a:r>
              <a:rPr lang="ru-RU" sz="2200" b="1" dirty="0" smtClean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Arial"/>
                <a:cs typeface="Arial" panose="020B0604020202020204" pitchFamily="34" charset="0"/>
              </a:rPr>
              <a:t>показателя</a:t>
            </a:r>
            <a:endParaRPr lang="ru-RU" sz="2200" b="1" dirty="0">
              <a:solidFill>
                <a:srgbClr val="0060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6E8C-ED59-48A8-9840-F09F84DF3CF4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23392" y="1484784"/>
            <a:ext cx="8114208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/>
              <a:t>Барьеры </a:t>
            </a:r>
            <a:r>
              <a:rPr lang="ru-RU" sz="2000" b="1" dirty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 panose="020B0604020202020204" pitchFamily="34" charset="0"/>
              </a:rPr>
              <a:t>для выхода негосударственных организаций на </a:t>
            </a:r>
            <a:r>
              <a:rPr lang="ru-RU" sz="2000" b="1" dirty="0" smtClean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 panose="020B0604020202020204" pitchFamily="34" charset="0"/>
              </a:rPr>
              <a:t>рынок</a:t>
            </a:r>
            <a:endParaRPr lang="ru-RU" sz="2000" b="1" dirty="0"/>
          </a:p>
        </p:txBody>
      </p:sp>
      <p:graphicFrame>
        <p:nvGraphicFramePr>
          <p:cNvPr id="10" name="Объект 6">
            <a:extLst>
              <a:ext uri="{FF2B5EF4-FFF2-40B4-BE49-F238E27FC236}">
                <a16:creationId xmlns="" xmlns:a16="http://schemas.microsoft.com/office/drawing/2014/main" id="{5FDB70EA-38F6-4913-8DEF-84E74EA60F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6825686"/>
              </p:ext>
            </p:extLst>
          </p:nvPr>
        </p:nvGraphicFramePr>
        <p:xfrm>
          <a:off x="838200" y="1916832"/>
          <a:ext cx="10515600" cy="4260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284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332656"/>
            <a:ext cx="8280920" cy="1080120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latin typeface="+mn-lt"/>
                <a:ea typeface="Arial"/>
                <a:cs typeface="Arial" panose="020B0604020202020204" pitchFamily="34" charset="0"/>
              </a:rPr>
              <a:t>Показатель </a:t>
            </a:r>
            <a:r>
              <a:rPr lang="ru-RU" sz="2200" dirty="0">
                <a:latin typeface="+mn-lt"/>
                <a:ea typeface="Arial"/>
                <a:cs typeface="Arial" panose="020B0604020202020204" pitchFamily="34" charset="0"/>
              </a:rPr>
              <a:t>«Общее </a:t>
            </a:r>
            <a:r>
              <a:rPr lang="ru-RU" sz="2200" b="1" dirty="0">
                <a:latin typeface="+mn-lt"/>
                <a:ea typeface="Arial"/>
                <a:cs typeface="Arial" panose="020B0604020202020204" pitchFamily="34" charset="0"/>
              </a:rPr>
              <a:t>количество негосударственных организаций</a:t>
            </a:r>
            <a:r>
              <a:rPr lang="ru-RU" sz="2200" dirty="0">
                <a:latin typeface="+mn-lt"/>
                <a:ea typeface="Arial"/>
                <a:cs typeface="Arial" panose="020B0604020202020204" pitchFamily="34" charset="0"/>
              </a:rPr>
              <a:t>, оказывающих апробируемую </a:t>
            </a:r>
            <a:r>
              <a:rPr lang="ru-RU" sz="2200" dirty="0" smtClean="0">
                <a:latin typeface="+mn-lt"/>
                <a:ea typeface="Arial"/>
                <a:cs typeface="Arial" panose="020B0604020202020204" pitchFamily="34" charset="0"/>
              </a:rPr>
              <a:t>услугу»: </a:t>
            </a:r>
            <a:r>
              <a:rPr lang="ru-RU" sz="2200" b="1" dirty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Arial"/>
                <a:cs typeface="Arial" panose="020B0604020202020204" pitchFamily="34" charset="0"/>
              </a:rPr>
              <a:t>факторы, влияющие на значение </a:t>
            </a:r>
            <a:r>
              <a:rPr lang="ru-RU" sz="2200" b="1" dirty="0" smtClean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Arial"/>
                <a:cs typeface="Arial" panose="020B0604020202020204" pitchFamily="34" charset="0"/>
              </a:rPr>
              <a:t>показателя</a:t>
            </a:r>
            <a:endParaRPr lang="ru-RU" sz="2200" b="1" dirty="0">
              <a:solidFill>
                <a:srgbClr val="0060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6E8C-ED59-48A8-9840-F09F84DF3CF4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23392" y="1484784"/>
            <a:ext cx="8114208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/>
              <a:t>Потенциал негосударственных организаций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39416" y="1932972"/>
            <a:ext cx="3744416" cy="1072539"/>
            <a:chOff x="160123" y="1063372"/>
            <a:chExt cx="1695735" cy="1356588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160123" y="1063372"/>
              <a:ext cx="1695735" cy="1356588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199856" y="1103106"/>
              <a:ext cx="1616269" cy="12771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575" tIns="28575" rIns="28575" bIns="28575" numCol="1" spcCol="1270" anchor="ctr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Определение на основании информации с сайта </a:t>
              </a:r>
              <a:r>
                <a:rPr lang="ru-RU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linkClick r:id="rId2"/>
                </a:rPr>
                <a:t>https://bo.nalog.r</a:t>
              </a:r>
              <a:r>
                <a:rPr lang="en-US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linkClick r:id="rId3">
                    <a:extLst>
                      <a:ext uri="{A12FA001-AC4F-418D-AE19-62706E023703}">
                        <ahyp:hlinkClr xmlns:lc="http://schemas.openxmlformats.org/drawingml/2006/lockedCanvas" xmlns="" xmlns:ahyp="http://schemas.microsoft.com/office/drawing/2018/hyperlinkcolor" val="tx"/>
                      </a:ext>
                    </a:extLst>
                  </a:hlinkClick>
                </a:rPr>
                <a:t>u</a:t>
              </a:r>
              <a:r>
                <a:rPr lang="ru-RU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перечня негосударственных организаций</a:t>
              </a:r>
            </a:p>
          </p:txBody>
        </p:sp>
      </p:grpSp>
      <p:sp>
        <p:nvSpPr>
          <p:cNvPr id="12" name="Стрелка влево 11"/>
          <p:cNvSpPr/>
          <p:nvPr/>
        </p:nvSpPr>
        <p:spPr>
          <a:xfrm rot="16200000">
            <a:off x="2478137" y="3015677"/>
            <a:ext cx="466974" cy="508720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3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3" name="Группа 12"/>
          <p:cNvGrpSpPr/>
          <p:nvPr/>
        </p:nvGrpSpPr>
        <p:grpSpPr>
          <a:xfrm>
            <a:off x="839416" y="3534562"/>
            <a:ext cx="3744416" cy="868700"/>
            <a:chOff x="160123" y="1063372"/>
            <a:chExt cx="1695735" cy="1356588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160123" y="1063372"/>
              <a:ext cx="1695735" cy="1356588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199856" y="1103106"/>
              <a:ext cx="1616269" cy="12771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575" tIns="28575" rIns="28575" bIns="28575" numCol="1" spcCol="1270" anchor="ctr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Анализ форм бухгалтерской (финансовой) отчетности</a:t>
              </a:r>
            </a:p>
          </p:txBody>
        </p:sp>
      </p:grpSp>
      <p:sp>
        <p:nvSpPr>
          <p:cNvPr id="16" name="Стрелка влево 15"/>
          <p:cNvSpPr/>
          <p:nvPr/>
        </p:nvSpPr>
        <p:spPr>
          <a:xfrm rot="16200000">
            <a:off x="2478137" y="4413427"/>
            <a:ext cx="466974" cy="508720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3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7" name="Группа 16"/>
          <p:cNvGrpSpPr/>
          <p:nvPr/>
        </p:nvGrpSpPr>
        <p:grpSpPr>
          <a:xfrm>
            <a:off x="839416" y="4932313"/>
            <a:ext cx="3744416" cy="945311"/>
            <a:chOff x="160123" y="1063372"/>
            <a:chExt cx="1695735" cy="1356588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160123" y="1063372"/>
              <a:ext cx="1695735" cy="1356588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Скругленный прямоугольник 4"/>
            <p:cNvSpPr/>
            <p:nvPr/>
          </p:nvSpPr>
          <p:spPr>
            <a:xfrm>
              <a:off x="199856" y="1103106"/>
              <a:ext cx="1616269" cy="12771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575" tIns="28575" rIns="28575" bIns="28575" numCol="1" spcCol="1270" anchor="ctr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Оценка финансовых показателей негосударственных организаций</a:t>
              </a:r>
            </a:p>
          </p:txBody>
        </p:sp>
      </p:grpSp>
      <p:graphicFrame>
        <p:nvGraphicFramePr>
          <p:cNvPr id="20" name="Объект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394795385"/>
              </p:ext>
            </p:extLst>
          </p:nvPr>
        </p:nvGraphicFramePr>
        <p:xfrm>
          <a:off x="5663952" y="1932972"/>
          <a:ext cx="5181600" cy="4072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2259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332656"/>
            <a:ext cx="8280920" cy="1080120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ea typeface="Arial"/>
                <a:cs typeface="Arial" panose="020B0604020202020204" pitchFamily="34" charset="0"/>
              </a:rPr>
              <a:t>Показатель «Количество потребителей </a:t>
            </a:r>
            <a:r>
              <a:rPr lang="ru-RU" sz="2200" dirty="0">
                <a:ea typeface="Arial"/>
                <a:cs typeface="Arial" panose="020B0604020202020204" pitchFamily="34" charset="0"/>
              </a:rPr>
              <a:t>услуг, получивших апробируемую услугу </a:t>
            </a:r>
            <a:r>
              <a:rPr lang="ru-RU" sz="2200" b="1" dirty="0">
                <a:ea typeface="Arial"/>
                <a:cs typeface="Arial" panose="020B0604020202020204" pitchFamily="34" charset="0"/>
              </a:rPr>
              <a:t>у негосударственных исполнителей услуг»: </a:t>
            </a:r>
            <a:r>
              <a:rPr lang="ru-RU" sz="2200" b="1" dirty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 panose="020B0604020202020204" pitchFamily="34" charset="0"/>
              </a:rPr>
              <a:t>факторы, влияющие на значение показателя</a:t>
            </a:r>
            <a:endParaRPr lang="ru-RU" sz="2200" b="1" dirty="0">
              <a:solidFill>
                <a:srgbClr val="0060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6E8C-ED59-48A8-9840-F09F84DF3CF4}" type="slidenum">
              <a:rPr lang="ru-RU" smtClean="0"/>
              <a:pPr/>
              <a:t>9</a:t>
            </a:fld>
            <a:endParaRPr lang="ru-RU" dirty="0"/>
          </a:p>
        </p:txBody>
      </p:sp>
      <p:grpSp>
        <p:nvGrpSpPr>
          <p:cNvPr id="21" name="Группа 20"/>
          <p:cNvGrpSpPr/>
          <p:nvPr/>
        </p:nvGrpSpPr>
        <p:grpSpPr>
          <a:xfrm>
            <a:off x="551384" y="1904602"/>
            <a:ext cx="3024336" cy="702191"/>
            <a:chOff x="160123" y="1063372"/>
            <a:chExt cx="1695735" cy="1356588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160123" y="1063372"/>
              <a:ext cx="1695735" cy="1356588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Скругленный прямоугольник 4"/>
            <p:cNvSpPr/>
            <p:nvPr/>
          </p:nvSpPr>
          <p:spPr>
            <a:xfrm>
              <a:off x="199856" y="1103106"/>
              <a:ext cx="1616269" cy="12771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575" tIns="28575" rIns="28575" bIns="28575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1. </a:t>
              </a:r>
              <a:r>
                <a:rPr lang="ru-RU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Политика, принятая в отношении привлечения негосударственных организаций к оказанию услуги 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3719736" y="1896663"/>
            <a:ext cx="4248472" cy="710130"/>
            <a:chOff x="160123" y="1063372"/>
            <a:chExt cx="1695735" cy="1356588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160123" y="1063372"/>
              <a:ext cx="1695735" cy="1356588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Скругленный прямоугольник 4"/>
            <p:cNvSpPr/>
            <p:nvPr/>
          </p:nvSpPr>
          <p:spPr>
            <a:xfrm>
              <a:off x="199856" y="1103105"/>
              <a:ext cx="1616269" cy="12771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575" tIns="28575" rIns="28575" bIns="28575" numCol="1" spcCol="1270" anchor="ctr" anchorCtr="0">
              <a:noAutofit/>
            </a:bodyPr>
            <a:lstStyle/>
            <a:p>
              <a:pPr algn="ctr"/>
              <a:r>
                <a:rPr lang="ru-RU" sz="12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2. </a:t>
              </a:r>
              <a:r>
                <a:rPr lang="ru-RU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Объем услуг, оказываемых  негосударственными </a:t>
              </a:r>
              <a:r>
                <a:rPr lang="ru-RU" sz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организациями (при </a:t>
              </a:r>
              <a:r>
                <a:rPr lang="ru-RU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наличии опыта их привлечения к оказанию апробируемой услуги</a:t>
              </a:r>
              <a:r>
                <a:rPr lang="ru-RU" sz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6599773" y="4232671"/>
            <a:ext cx="3013737" cy="819892"/>
            <a:chOff x="160122" y="1103104"/>
            <a:chExt cx="1695735" cy="1436468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160122" y="1182984"/>
              <a:ext cx="1695735" cy="1356588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Скругленный прямоугольник 4"/>
            <p:cNvSpPr/>
            <p:nvPr/>
          </p:nvSpPr>
          <p:spPr>
            <a:xfrm>
              <a:off x="199856" y="1103104"/>
              <a:ext cx="1616269" cy="12771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575" tIns="28575" rIns="28575" bIns="28575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5. </a:t>
              </a:r>
              <a:r>
                <a:rPr lang="ru-RU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Готовность получателей апробируемой услуги выбирать к качестве исполнителя услуги негосударственную </a:t>
              </a:r>
              <a:r>
                <a:rPr lang="ru-RU" sz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организацию</a:t>
              </a:r>
              <a:endPara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8112224" y="1925168"/>
            <a:ext cx="2802094" cy="681625"/>
            <a:chOff x="160123" y="1063372"/>
            <a:chExt cx="1695735" cy="1356588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160123" y="1063372"/>
              <a:ext cx="1695735" cy="1356588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Скругленный прямоугольник 4"/>
            <p:cNvSpPr/>
            <p:nvPr/>
          </p:nvSpPr>
          <p:spPr>
            <a:xfrm>
              <a:off x="199856" y="1103104"/>
              <a:ext cx="1616269" cy="12771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575" tIns="28575" rIns="28575" bIns="28575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r>
                <a:rPr lang="ru-RU" sz="12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ru-RU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Планируемое увеличение объема апробируемой услуги 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623392" y="3101283"/>
            <a:ext cx="10218918" cy="657637"/>
            <a:chOff x="160123" y="979499"/>
            <a:chExt cx="1695735" cy="1043529"/>
          </a:xfrm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160123" y="979499"/>
              <a:ext cx="1695735" cy="1043529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Скругленный прямоугольник 4"/>
            <p:cNvSpPr/>
            <p:nvPr/>
          </p:nvSpPr>
          <p:spPr>
            <a:xfrm>
              <a:off x="199856" y="1103103"/>
              <a:ext cx="1616269" cy="887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575" tIns="28575" rIns="28575" bIns="28575" numCol="1" spcCol="1270" anchor="ctr" anchorCtr="0">
              <a:noAutofit/>
            </a:bodyPr>
            <a:lstStyle/>
            <a:p>
              <a:pPr lvl="0" algn="ctr">
                <a:lnSpc>
                  <a:spcPct val="107000"/>
                </a:lnSpc>
              </a:pPr>
              <a:r>
                <a:rPr lang="ru-RU" sz="12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Значение показателя:</a:t>
              </a:r>
            </a:p>
            <a:p>
              <a:pPr marL="285750" lvl="0" indent="-285750" algn="ctr">
                <a:lnSpc>
                  <a:spcPct val="107000"/>
                </a:lnSpc>
                <a:buFont typeface="Wingdings" panose="05000000000000000000" pitchFamily="2" charset="2"/>
                <a:buChar char="ü"/>
              </a:pPr>
              <a:r>
                <a:rPr lang="ru-RU" sz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Количество </a:t>
              </a:r>
              <a:r>
                <a:rPr lang="ru-RU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потребителей услуг, получивших апробируемую услугу у негосударственных исполнителей услуг</a:t>
              </a: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2479134" y="4284924"/>
            <a:ext cx="2880320" cy="767639"/>
            <a:chOff x="160123" y="1063372"/>
            <a:chExt cx="1695735" cy="1734110"/>
          </a:xfrm>
        </p:grpSpPr>
        <p:sp>
          <p:nvSpPr>
            <p:cNvPr id="37" name="Скругленный прямоугольник 36"/>
            <p:cNvSpPr/>
            <p:nvPr/>
          </p:nvSpPr>
          <p:spPr>
            <a:xfrm>
              <a:off x="160123" y="1063372"/>
              <a:ext cx="1695735" cy="1734110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Скругленный прямоугольник 4"/>
            <p:cNvSpPr/>
            <p:nvPr/>
          </p:nvSpPr>
          <p:spPr>
            <a:xfrm>
              <a:off x="199856" y="1103105"/>
              <a:ext cx="1616269" cy="14503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575" tIns="28575" rIns="28575" bIns="28575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4. </a:t>
              </a:r>
              <a:r>
                <a:rPr lang="ru-RU" sz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Объем </a:t>
              </a:r>
              <a:r>
                <a:rPr lang="ru-RU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услуг, который готовы оказывать  негосударственные организации </a:t>
              </a:r>
            </a:p>
          </p:txBody>
        </p:sp>
      </p:grpSp>
      <p:sp>
        <p:nvSpPr>
          <p:cNvPr id="39" name="Стрелка влево 38"/>
          <p:cNvSpPr/>
          <p:nvPr/>
        </p:nvSpPr>
        <p:spPr>
          <a:xfrm rot="16200000">
            <a:off x="1898084" y="2620291"/>
            <a:ext cx="466974" cy="508720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3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0" name="Стрелка влево 39"/>
          <p:cNvSpPr/>
          <p:nvPr/>
        </p:nvSpPr>
        <p:spPr>
          <a:xfrm rot="16200000">
            <a:off x="5499364" y="2620290"/>
            <a:ext cx="466974" cy="508720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3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1" name="Стрелка влево 40"/>
          <p:cNvSpPr/>
          <p:nvPr/>
        </p:nvSpPr>
        <p:spPr>
          <a:xfrm rot="16200000">
            <a:off x="9345874" y="2620871"/>
            <a:ext cx="466974" cy="508720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3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2" name="Стрелка влево 41"/>
          <p:cNvSpPr/>
          <p:nvPr/>
        </p:nvSpPr>
        <p:spPr>
          <a:xfrm rot="5400000">
            <a:off x="3685807" y="3793883"/>
            <a:ext cx="466974" cy="508720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3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3" name="Стрелка влево 42"/>
          <p:cNvSpPr/>
          <p:nvPr/>
        </p:nvSpPr>
        <p:spPr>
          <a:xfrm rot="5400000">
            <a:off x="7873155" y="3776462"/>
            <a:ext cx="466974" cy="508720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3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5639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1e5bdc4-b57e-4af5-8c56-e26e352185e0">TF6NQPKX43ZY-12-73</_dlc_DocId>
    <_dlc_DocIdUrl xmlns="b1e5bdc4-b57e-4af5-8c56-e26e352185e0">
      <Url>https://v11-sp.nifi.ru/aup/_layouts/15/DocIdRedir.aspx?ID=TF6NQPKX43ZY-12-73</Url>
      <Description>TF6NQPKX43ZY-12-73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D6ECCC22DE8EC4496957BE511B6D3A3" ma:contentTypeVersion="2" ma:contentTypeDescription="Создание документа." ma:contentTypeScope="" ma:versionID="09fa0318cf6bd509827c5fb93988ee55">
  <xsd:schema xmlns:xsd="http://www.w3.org/2001/XMLSchema" xmlns:xs="http://www.w3.org/2001/XMLSchema" xmlns:p="http://schemas.microsoft.com/office/2006/metadata/properties" xmlns:ns2="b1e5bdc4-b57e-4af5-8c56-e26e352185e0" targetNamespace="http://schemas.microsoft.com/office/2006/metadata/properties" ma:root="true" ma:fieldsID="96116230f129e7e138d82be9b4f63d08" ns2:_="">
    <xsd:import namespace="b1e5bdc4-b57e-4af5-8c56-e26e352185e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e5bdc4-b57e-4af5-8c56-e26e352185e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696D9DF-8E08-4B3A-A994-7D051CCC15BD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5A1C6D2E-9214-4FE1-8494-600EEE6A1E37}">
  <ds:schemaRefs>
    <ds:schemaRef ds:uri="http://purl.org/dc/dcmitype/"/>
    <ds:schemaRef ds:uri="http://purl.org/dc/terms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b1e5bdc4-b57e-4af5-8c56-e26e352185e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5CE8A33-ABB2-4B39-9BCC-68053F4BF2C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2F9195B-4B19-4C54-9031-45A250741D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e5bdc4-b57e-4af5-8c56-e26e352185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12249</TotalTime>
  <Words>878</Words>
  <Application>Microsoft Office PowerPoint</Application>
  <PresentationFormat>Широкоэкранный</PresentationFormat>
  <Paragraphs>110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Arial</vt:lpstr>
      <vt:lpstr>Wingdings</vt:lpstr>
      <vt:lpstr>Тема Office</vt:lpstr>
      <vt:lpstr>Презентация PowerPoint</vt:lpstr>
      <vt:lpstr>Социологические исследования как источник информации для принятия управленческих решений</vt:lpstr>
      <vt:lpstr>Показатель «Общее количество негосударственных организаций, оказывающих апробируемую услугу»: факторы, влияющие на значение показателя</vt:lpstr>
      <vt:lpstr>Показатель «Общее количество негосударственных организаций, оказывающих апробируемую услугу»: факторы, влияющие на значение показателя</vt:lpstr>
      <vt:lpstr>Показатель «Общее количество негосударственных организаций, оказывающих апробируемую услугу»: факторы, влияющие на значение показателя</vt:lpstr>
      <vt:lpstr>Показатель «Общее количество негосударственных организаций, оказывающих апробируемую услугу»: факторы, влияющие на значение показателя</vt:lpstr>
      <vt:lpstr>Показатель «Общее количество негосударственных организаций, оказывающих апробируемую услугу»: факторы, влияющие на значение показателя</vt:lpstr>
      <vt:lpstr>Показатель «Общее количество негосударственных организаций, оказывающих апробируемую услугу»: факторы, влияющие на значение показателя</vt:lpstr>
      <vt:lpstr>Показатель «Количество потребителей услуг, получивших апробируемую услугу у негосударственных исполнителей услуг»: факторы, влияющие на значение показателя</vt:lpstr>
      <vt:lpstr>Показатель «Процент потребителей услуг, удовлетворенных качеством государственных услуг в социальной сфере, выбранных для апробации»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Хабаев Сергей Георгиевич</dc:creator>
  <cp:lastModifiedBy>Крадиновы</cp:lastModifiedBy>
  <cp:revision>172</cp:revision>
  <cp:lastPrinted>2022-02-21T09:48:49Z</cp:lastPrinted>
  <dcterms:created xsi:type="dcterms:W3CDTF">2013-08-20T10:19:00Z</dcterms:created>
  <dcterms:modified xsi:type="dcterms:W3CDTF">2022-02-23T19:14:12Z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0x0101000D6ECCC22DE8EC4496957BE511B6D3A3</vt:lpwstr>
  </property>
  <property fmtid="{D5CDD505-2E9C-101B-9397-08002B2CF9AE}" pid="3" name="_dlc_DocIdItemGuid">
    <vt:lpwstr>4ad5ebd7-daa0-43f9-b43f-96667e759cf2</vt:lpwstr>
  </property>
</Properties>
</file>